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8"/>
  </p:notesMasterIdLst>
  <p:sldIdLst>
    <p:sldId id="256" r:id="rId2"/>
    <p:sldId id="257" r:id="rId3"/>
    <p:sldId id="262" r:id="rId4"/>
    <p:sldId id="261" r:id="rId5"/>
    <p:sldId id="26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1"/>
            <p14:sldId id="260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3A140-E0CB-4737-8B91-81244C7D3F16}" v="12" dt="2026-07-31T22:25:17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9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undo custSel addSld modSld sldOrd modSection">
      <pc:chgData name="william walthall" userId="f772a56296823cba" providerId="LiveId" clId="{4BA45501-BB18-4C42-BF37-724D5004BCF0}" dt="2026-07-31T22:30:17.620" v="69" actId="1076"/>
      <pc:docMkLst>
        <pc:docMk/>
      </pc:docMkLst>
      <pc:sldChg chg="addSp delSp modSp mod delAnim">
        <pc:chgData name="william walthall" userId="f772a56296823cba" providerId="LiveId" clId="{4BA45501-BB18-4C42-BF37-724D5004BCF0}" dt="2026-07-31T00:37:00.749" v="16" actId="1076"/>
        <pc:sldMkLst>
          <pc:docMk/>
          <pc:sldMk cId="1525269399" sldId="257"/>
        </pc:sldMkLst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2" creationId="{32B4A4F1-634D-D2D1-14BB-C2B2069588B7}"/>
          </ac:spMkLst>
        </pc:spChg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3" creationId="{857272A6-CD68-327E-40D2-82FBD4817E90}"/>
          </ac:spMkLst>
        </pc:spChg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4" creationId="{033B3453-A0C5-3545-E53F-E66AF53B2112}"/>
          </ac:spMkLst>
        </pc:spChg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6" creationId="{810127BB-10BD-5E92-5578-EE5777F95388}"/>
          </ac:spMkLst>
        </pc:spChg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7" creationId="{02723CC9-A3D9-A5E2-0EF2-F72871895F0A}"/>
          </ac:spMkLst>
        </pc:spChg>
        <pc:spChg chg="del">
          <ac:chgData name="william walthall" userId="f772a56296823cba" providerId="LiveId" clId="{4BA45501-BB18-4C42-BF37-724D5004BCF0}" dt="2026-07-31T00:29:43.024" v="1" actId="478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4BA45501-BB18-4C42-BF37-724D5004BCF0}" dt="2026-07-31T00:37:00.749" v="16" actId="1076"/>
          <ac:picMkLst>
            <pc:docMk/>
            <pc:sldMk cId="1525269399" sldId="257"/>
            <ac:picMk id="9" creationId="{D6FC2478-B35D-2931-E3AD-18525E82A8B2}"/>
          </ac:picMkLst>
        </pc:picChg>
        <pc:picChg chg="add mod">
          <ac:chgData name="william walthall" userId="f772a56296823cba" providerId="LiveId" clId="{4BA45501-BB18-4C42-BF37-724D5004BCF0}" dt="2026-07-31T00:36:54.915" v="15" actId="1076"/>
          <ac:picMkLst>
            <pc:docMk/>
            <pc:sldMk cId="1525269399" sldId="257"/>
            <ac:picMk id="11" creationId="{E9F66EAA-BF5E-504B-D703-C2477B301467}"/>
          </ac:picMkLst>
        </pc:picChg>
      </pc:sldChg>
      <pc:sldChg chg="addSp delSp modSp mod delAnim">
        <pc:chgData name="william walthall" userId="f772a56296823cba" providerId="LiveId" clId="{4BA45501-BB18-4C42-BF37-724D5004BCF0}" dt="2026-07-31T22:30:17.620" v="69" actId="1076"/>
        <pc:sldMkLst>
          <pc:docMk/>
          <pc:sldMk cId="1762999661" sldId="260"/>
        </pc:sldMkLst>
        <pc:spChg chg="mod">
          <ac:chgData name="william walthall" userId="f772a56296823cba" providerId="LiveId" clId="{4BA45501-BB18-4C42-BF37-724D5004BCF0}" dt="2026-07-31T22:30:08.992" v="66" actId="1076"/>
          <ac:spMkLst>
            <pc:docMk/>
            <pc:sldMk cId="1762999661" sldId="260"/>
            <ac:spMk id="5" creationId="{391CBC1C-4C36-C9DB-035B-7215650274EE}"/>
          </ac:spMkLst>
        </pc:spChg>
        <pc:spChg chg="del">
          <ac:chgData name="william walthall" userId="f772a56296823cba" providerId="LiveId" clId="{4BA45501-BB18-4C42-BF37-724D5004BCF0}" dt="2026-07-31T22:24:47.674" v="48" actId="478"/>
          <ac:spMkLst>
            <pc:docMk/>
            <pc:sldMk cId="1762999661" sldId="260"/>
            <ac:spMk id="6" creationId="{57CBD1C4-6417-110F-3B1C-48DADF74D6DD}"/>
          </ac:spMkLst>
        </pc:spChg>
        <pc:spChg chg="del">
          <ac:chgData name="william walthall" userId="f772a56296823cba" providerId="LiveId" clId="{4BA45501-BB18-4C42-BF37-724D5004BCF0}" dt="2026-07-31T22:24:47.674" v="48" actId="478"/>
          <ac:spMkLst>
            <pc:docMk/>
            <pc:sldMk cId="1762999661" sldId="260"/>
            <ac:spMk id="7" creationId="{24980D74-22E5-28B8-E5E5-6CA3235F9246}"/>
          </ac:spMkLst>
        </pc:spChg>
        <pc:spChg chg="mod">
          <ac:chgData name="william walthall" userId="f772a56296823cba" providerId="LiveId" clId="{4BA45501-BB18-4C42-BF37-724D5004BCF0}" dt="2026-07-31T22:30:15.206" v="68" actId="1076"/>
          <ac:spMkLst>
            <pc:docMk/>
            <pc:sldMk cId="1762999661" sldId="260"/>
            <ac:spMk id="9" creationId="{494F20CB-7893-F7A7-063E-F38BFAE351E0}"/>
          </ac:spMkLst>
        </pc:spChg>
        <pc:spChg chg="mod">
          <ac:chgData name="william walthall" userId="f772a56296823cba" providerId="LiveId" clId="{4BA45501-BB18-4C42-BF37-724D5004BCF0}" dt="2026-07-31T22:30:12.234" v="67" actId="1076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31T22:30:17.620" v="69" actId="1076"/>
          <ac:picMkLst>
            <pc:docMk/>
            <pc:sldMk cId="1762999661" sldId="260"/>
            <ac:picMk id="3" creationId="{C977B7BF-A708-EFE8-92B1-14BD054637D1}"/>
          </ac:picMkLst>
        </pc:picChg>
      </pc:sldChg>
      <pc:sldChg chg="addSp delSp modSp add mod addAnim delAnim modAnim">
        <pc:chgData name="william walthall" userId="f772a56296823cba" providerId="LiveId" clId="{4BA45501-BB18-4C42-BF37-724D5004BCF0}" dt="2026-07-31T00:44:44.130" v="46" actId="20577"/>
        <pc:sldMkLst>
          <pc:docMk/>
          <pc:sldMk cId="3549485000" sldId="261"/>
        </pc:sldMkLst>
        <pc:spChg chg="mod">
          <ac:chgData name="william walthall" userId="f772a56296823cba" providerId="LiveId" clId="{4BA45501-BB18-4C42-BF37-724D5004BCF0}" dt="2026-07-31T00:44:44.130" v="46" actId="20577"/>
          <ac:spMkLst>
            <pc:docMk/>
            <pc:sldMk cId="3549485000" sldId="261"/>
            <ac:spMk id="2" creationId="{0F1D2988-FA5B-0128-DA81-2B0043548104}"/>
          </ac:spMkLst>
        </pc:spChg>
        <pc:spChg chg="mod">
          <ac:chgData name="william walthall" userId="f772a56296823cba" providerId="LiveId" clId="{4BA45501-BB18-4C42-BF37-724D5004BCF0}" dt="2026-07-31T00:44:21.450" v="38" actId="465"/>
          <ac:spMkLst>
            <pc:docMk/>
            <pc:sldMk cId="3549485000" sldId="261"/>
            <ac:spMk id="3" creationId="{50812A56-EA30-3615-8075-9B009034A53F}"/>
          </ac:spMkLst>
        </pc:spChg>
        <pc:spChg chg="mod">
          <ac:chgData name="william walthall" userId="f772a56296823cba" providerId="LiveId" clId="{4BA45501-BB18-4C42-BF37-724D5004BCF0}" dt="2026-07-31T00:44:21.450" v="38" actId="465"/>
          <ac:spMkLst>
            <pc:docMk/>
            <pc:sldMk cId="3549485000" sldId="261"/>
            <ac:spMk id="4" creationId="{31C3FD01-8677-9227-2FB8-D547B3D54C41}"/>
          </ac:spMkLst>
        </pc:spChg>
        <pc:spChg chg="del">
          <ac:chgData name="william walthall" userId="f772a56296823cba" providerId="LiveId" clId="{4BA45501-BB18-4C42-BF37-724D5004BCF0}" dt="2026-07-31T00:43:52.530" v="33" actId="478"/>
          <ac:spMkLst>
            <pc:docMk/>
            <pc:sldMk cId="3549485000" sldId="261"/>
            <ac:spMk id="5" creationId="{D7EDD328-3345-ABF0-B97E-C1447B16E327}"/>
          </ac:spMkLst>
        </pc:spChg>
        <pc:spChg chg="del">
          <ac:chgData name="william walthall" userId="f772a56296823cba" providerId="LiveId" clId="{4BA45501-BB18-4C42-BF37-724D5004BCF0}" dt="2026-07-31T00:43:52.530" v="33" actId="478"/>
          <ac:spMkLst>
            <pc:docMk/>
            <pc:sldMk cId="3549485000" sldId="261"/>
            <ac:spMk id="7" creationId="{6C9AF559-1C0E-7FFB-3635-E33C5645D28E}"/>
          </ac:spMkLst>
        </pc:spChg>
        <pc:spChg chg="add del mod">
          <ac:chgData name="william walthall" userId="f772a56296823cba" providerId="LiveId" clId="{4BA45501-BB18-4C42-BF37-724D5004BCF0}" dt="2026-07-31T00:44:09.331" v="36" actId="478"/>
          <ac:spMkLst>
            <pc:docMk/>
            <pc:sldMk cId="3549485000" sldId="261"/>
            <ac:spMk id="18" creationId="{D22C2BA4-134B-844B-551A-AC8EC9B821B9}"/>
          </ac:spMkLst>
        </pc:spChg>
      </pc:sldChg>
      <pc:sldChg chg="addSp delSp modSp new mod ord modAnim">
        <pc:chgData name="william walthall" userId="f772a56296823cba" providerId="LiveId" clId="{4BA45501-BB18-4C42-BF37-724D5004BCF0}" dt="2026-07-31T00:43:39.714" v="32"/>
        <pc:sldMkLst>
          <pc:docMk/>
          <pc:sldMk cId="2777449279" sldId="262"/>
        </pc:sldMkLst>
        <pc:spChg chg="del mod">
          <ac:chgData name="william walthall" userId="f772a56296823cba" providerId="LiveId" clId="{4BA45501-BB18-4C42-BF37-724D5004BCF0}" dt="2026-07-31T00:43:10.737" v="28" actId="478"/>
          <ac:spMkLst>
            <pc:docMk/>
            <pc:sldMk cId="2777449279" sldId="262"/>
            <ac:spMk id="2" creationId="{BD179B52-9D3B-D489-7F4B-6627D625BB23}"/>
          </ac:spMkLst>
        </pc:spChg>
        <pc:spChg chg="add mod">
          <ac:chgData name="william walthall" userId="f772a56296823cba" providerId="LiveId" clId="{4BA45501-BB18-4C42-BF37-724D5004BCF0}" dt="2026-07-31T00:43:25.694" v="31" actId="1076"/>
          <ac:spMkLst>
            <pc:docMk/>
            <pc:sldMk cId="2777449279" sldId="262"/>
            <ac:spMk id="5" creationId="{EF84A710-B884-5169-43DA-C3842A57B79D}"/>
          </ac:spMkLst>
        </pc:spChg>
        <pc:picChg chg="add mod">
          <ac:chgData name="william walthall" userId="f772a56296823cba" providerId="LiveId" clId="{4BA45501-BB18-4C42-BF37-724D5004BCF0}" dt="2026-07-31T00:43:05.994" v="26" actId="1076"/>
          <ac:picMkLst>
            <pc:docMk/>
            <pc:sldMk cId="2777449279" sldId="262"/>
            <ac:picMk id="7" creationId="{23D5CE0E-F6CD-1B6D-D798-689B835E4CC0}"/>
          </ac:picMkLst>
        </pc:picChg>
      </pc:sldChg>
      <pc:sldChg chg="addSp delSp modSp add mod delAnim modAnim">
        <pc:chgData name="william walthall" userId="f772a56296823cba" providerId="LiveId" clId="{4BA45501-BB18-4C42-BF37-724D5004BCF0}" dt="2026-07-31T22:27:57.416" v="58" actId="1076"/>
        <pc:sldMkLst>
          <pc:docMk/>
          <pc:sldMk cId="2334907825" sldId="263"/>
        </pc:sldMkLst>
        <pc:spChg chg="del">
          <ac:chgData name="william walthall" userId="f772a56296823cba" providerId="LiveId" clId="{4BA45501-BB18-4C42-BF37-724D5004BCF0}" dt="2026-07-31T22:25:07.403" v="49" actId="478"/>
          <ac:spMkLst>
            <pc:docMk/>
            <pc:sldMk cId="2334907825" sldId="263"/>
            <ac:spMk id="5" creationId="{A9D0A0D6-0E11-54FF-A5BB-2D52F125B06B}"/>
          </ac:spMkLst>
        </pc:spChg>
        <pc:spChg chg="mod">
          <ac:chgData name="william walthall" userId="f772a56296823cba" providerId="LiveId" clId="{4BA45501-BB18-4C42-BF37-724D5004BCF0}" dt="2026-07-31T22:25:11.952" v="50" actId="1076"/>
          <ac:spMkLst>
            <pc:docMk/>
            <pc:sldMk cId="2334907825" sldId="263"/>
            <ac:spMk id="6" creationId="{A2633478-13AC-D859-0F5C-8A55C4C8A813}"/>
          </ac:spMkLst>
        </pc:spChg>
        <pc:spChg chg="mod">
          <ac:chgData name="william walthall" userId="f772a56296823cba" providerId="LiveId" clId="{4BA45501-BB18-4C42-BF37-724D5004BCF0}" dt="2026-07-31T22:27:48.276" v="56" actId="1076"/>
          <ac:spMkLst>
            <pc:docMk/>
            <pc:sldMk cId="2334907825" sldId="263"/>
            <ac:spMk id="7" creationId="{C2E76976-80FA-74CC-2B3C-964FA8C9C30A}"/>
          </ac:spMkLst>
        </pc:spChg>
        <pc:spChg chg="del">
          <ac:chgData name="william walthall" userId="f772a56296823cba" providerId="LiveId" clId="{4BA45501-BB18-4C42-BF37-724D5004BCF0}" dt="2026-07-31T22:25:07.403" v="49" actId="478"/>
          <ac:spMkLst>
            <pc:docMk/>
            <pc:sldMk cId="2334907825" sldId="263"/>
            <ac:spMk id="9" creationId="{149B996A-515C-98AC-DC7E-FD53F68B83FD}"/>
          </ac:spMkLst>
        </pc:spChg>
        <pc:spChg chg="del">
          <ac:chgData name="william walthall" userId="f772a56296823cba" providerId="LiveId" clId="{4BA45501-BB18-4C42-BF37-724D5004BCF0}" dt="2026-07-31T22:25:07.403" v="49" actId="478"/>
          <ac:spMkLst>
            <pc:docMk/>
            <pc:sldMk cId="2334907825" sldId="263"/>
            <ac:spMk id="10" creationId="{D19EC531-469E-5122-D439-9A786BA3B190}"/>
          </ac:spMkLst>
        </pc:spChg>
        <pc:picChg chg="add mod">
          <ac:chgData name="william walthall" userId="f772a56296823cba" providerId="LiveId" clId="{4BA45501-BB18-4C42-BF37-724D5004BCF0}" dt="2026-07-31T22:27:57.416" v="58" actId="1076"/>
          <ac:picMkLst>
            <pc:docMk/>
            <pc:sldMk cId="2334907825" sldId="263"/>
            <ac:picMk id="3" creationId="{9DABA049-53B6-E3B9-3C47-EBD1996C72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5F69-25BA-490C-8F62-7DF836420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23EC4D4-5830-3F63-B4BB-84AE76A10CE1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19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81896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19:1-10 – Jesus’ encounter w/ the tax collector </a:t>
            </a:r>
            <a:r>
              <a:rPr lang="en-US" sz="2800" i="1" u="sng" dirty="0"/>
              <a:t>Zacchaeus.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FC2478-B35D-2931-E3AD-18525E82A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61" y="2039905"/>
            <a:ext cx="5190992" cy="38932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F66EAA-BF5E-504B-D703-C2477B301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976" y="1342188"/>
            <a:ext cx="3583115" cy="528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179300-E3FB-6E8B-D7ED-C180FEFE6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E99AE-1338-B81C-0F55-56A2AE0D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84A710-B884-5169-43DA-C3842A57B79D}"/>
              </a:ext>
            </a:extLst>
          </p:cNvPr>
          <p:cNvSpPr txBox="1"/>
          <p:nvPr/>
        </p:nvSpPr>
        <p:spPr>
          <a:xfrm>
            <a:off x="2035908" y="313092"/>
            <a:ext cx="7000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Zacchaeus’s salvation was assured because he</a:t>
            </a:r>
          </a:p>
          <a:p>
            <a:r>
              <a:rPr lang="en-US" sz="2800" i="1" dirty="0"/>
              <a:t>                   </a:t>
            </a:r>
            <a:r>
              <a:rPr lang="en-US" sz="2800" i="1" u="sng" dirty="0"/>
              <a:t>demonstrated his faith.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D5CE0E-F6CD-1B6D-D798-689B835E4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461" y="1374775"/>
            <a:ext cx="4249033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4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8F051-39DB-7036-1CDE-00F197CC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22C2BA4-134B-844B-551A-AC8EC9B821B9}"/>
              </a:ext>
            </a:extLst>
          </p:cNvPr>
          <p:cNvSpPr txBox="1"/>
          <p:nvPr/>
        </p:nvSpPr>
        <p:spPr>
          <a:xfrm>
            <a:off x="1104651" y="90011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19:11-27 – The parable of the </a:t>
            </a:r>
            <a:r>
              <a:rPr lang="en-US" sz="2800" i="1" u="sng" dirty="0"/>
              <a:t>commissioned servants.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D2988-FA5B-0128-DA81-2B0043548104}"/>
              </a:ext>
            </a:extLst>
          </p:cNvPr>
          <p:cNvSpPr txBox="1"/>
          <p:nvPr/>
        </p:nvSpPr>
        <p:spPr>
          <a:xfrm>
            <a:off x="1659391" y="1965734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There are two themes here: (1) regarding the Jews, and</a:t>
            </a:r>
            <a:br>
              <a:rPr lang="en-US" sz="2800" dirty="0"/>
            </a:br>
            <a:r>
              <a:rPr lang="en-US" sz="2800" dirty="0"/>
              <a:t>    (2)  regarding those who Jesus has </a:t>
            </a:r>
            <a:r>
              <a:rPr lang="en-US" sz="2800" i="1" u="sng" dirty="0"/>
              <a:t>appointed (called).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C3FD01-8677-9227-2FB8-D547B3D54C41}"/>
              </a:ext>
            </a:extLst>
          </p:cNvPr>
          <p:cNvSpPr txBox="1"/>
          <p:nvPr/>
        </p:nvSpPr>
        <p:spPr>
          <a:xfrm>
            <a:off x="1659390" y="346224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“…distant country…then return…” refers to </a:t>
            </a:r>
            <a:r>
              <a:rPr lang="en-US" sz="2800" i="1" u="sng" dirty="0"/>
              <a:t>2</a:t>
            </a:r>
            <a:r>
              <a:rPr lang="en-US" sz="2800" i="1" u="sng" baseline="30000" dirty="0"/>
              <a:t>nd</a:t>
            </a:r>
            <a:r>
              <a:rPr lang="en-US" sz="2800" i="1" u="sng" dirty="0"/>
              <a:t> coming.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812A56-EA30-3615-8075-9B009034A53F}"/>
              </a:ext>
            </a:extLst>
          </p:cNvPr>
          <p:cNvSpPr txBox="1"/>
          <p:nvPr/>
        </p:nvSpPr>
        <p:spPr>
          <a:xfrm>
            <a:off x="1659390" y="452786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“…citizens hated him…” refers to </a:t>
            </a:r>
            <a:r>
              <a:rPr lang="en-US" sz="2800" i="1" u="sng" dirty="0"/>
              <a:t>Jewish nation.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20135-778D-E162-B754-D829C262BC97}"/>
              </a:ext>
            </a:extLst>
          </p:cNvPr>
          <p:cNvSpPr txBox="1"/>
          <p:nvPr/>
        </p:nvSpPr>
        <p:spPr>
          <a:xfrm>
            <a:off x="1659390" y="559348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commission by Jesus to </a:t>
            </a:r>
            <a:r>
              <a:rPr lang="en-US" sz="2800" i="1" u="sng" dirty="0"/>
              <a:t>invest your gifts.</a:t>
            </a:r>
          </a:p>
        </p:txBody>
      </p:sp>
    </p:spTree>
    <p:extLst>
      <p:ext uri="{BB962C8B-B14F-4D97-AF65-F5344CB8AC3E}">
        <p14:creationId xmlns:p14="http://schemas.microsoft.com/office/powerpoint/2010/main" val="3549485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0" y="27594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19:28-44 – </a:t>
            </a:r>
            <a:r>
              <a:rPr lang="en-US" sz="2800"/>
              <a:t>Jesus’ </a:t>
            </a:r>
            <a:r>
              <a:rPr lang="en-US" sz="2800" dirty="0"/>
              <a:t>triumphal entry into </a:t>
            </a:r>
            <a:r>
              <a:rPr lang="en-US" sz="2800" i="1" u="sng" dirty="0"/>
              <a:t>Jerusalem.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314357" y="5180420"/>
            <a:ext cx="6144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entry foreshadowed by </a:t>
            </a:r>
            <a:r>
              <a:rPr lang="en-US" sz="2800" i="1" u="sng" dirty="0"/>
              <a:t>King David.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1314357" y="5868107"/>
            <a:ext cx="587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Jesus saw the city, </a:t>
            </a:r>
            <a:r>
              <a:rPr lang="en-US" sz="2800" i="1" u="sng" dirty="0"/>
              <a:t>He wept.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77B7BF-A708-EFE8-92B1-14BD05463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547" y="963636"/>
            <a:ext cx="6034105" cy="397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7AA4B-66DA-022C-3542-EF99CBD58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633478-13AC-D859-0F5C-8A55C4C8A813}"/>
              </a:ext>
            </a:extLst>
          </p:cNvPr>
          <p:cNvSpPr txBox="1"/>
          <p:nvPr/>
        </p:nvSpPr>
        <p:spPr>
          <a:xfrm>
            <a:off x="849920" y="865094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19:45-48 – Once again, Jesus drives away </a:t>
            </a:r>
            <a:r>
              <a:rPr lang="en-US" sz="2800" i="1" u="sng" dirty="0"/>
              <a:t>the money changers.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E76976-80FA-74CC-2B3C-964FA8C9C30A}"/>
              </a:ext>
            </a:extLst>
          </p:cNvPr>
          <p:cNvSpPr txBox="1"/>
          <p:nvPr/>
        </p:nvSpPr>
        <p:spPr>
          <a:xfrm>
            <a:off x="1332286" y="5469686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Foreshadows that the nation of Israel </a:t>
            </a:r>
            <a:r>
              <a:rPr lang="en-US" sz="2800" i="1" u="sng" dirty="0"/>
              <a:t>will not repent.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ABA049-53B6-E3B9-3C47-EBD1996C7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181" y="1529654"/>
            <a:ext cx="5511054" cy="379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0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10377</TotalTime>
  <Words>149</Words>
  <Application>Microsoft Office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86</cp:revision>
  <dcterms:created xsi:type="dcterms:W3CDTF">2024-09-25T23:04:28Z</dcterms:created>
  <dcterms:modified xsi:type="dcterms:W3CDTF">2026-07-31T22:30:17Z</dcterms:modified>
</cp:coreProperties>
</file>