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9"/>
  </p:notesMasterIdLst>
  <p:sldIdLst>
    <p:sldId id="256" r:id="rId2"/>
    <p:sldId id="257" r:id="rId3"/>
    <p:sldId id="262" r:id="rId4"/>
    <p:sldId id="260" r:id="rId5"/>
    <p:sldId id="264" r:id="rId6"/>
    <p:sldId id="261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2"/>
            <p14:sldId id="260"/>
            <p14:sldId id="264"/>
            <p14:sldId id="261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942FEA-753C-4758-B36E-7A9271C88D5A}" v="56" dt="2026-06-21T21:45:24.7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custSel addSld delSld modSld modSection">
      <pc:chgData name="william walthall" userId="f772a56296823cba" providerId="LiveId" clId="{2C5D25F4-40BD-47DD-B903-FB8832FEFCE6}" dt="2026-06-21T22:03:41.680" v="152" actId="14100"/>
      <pc:docMkLst>
        <pc:docMk/>
      </pc:docMkLst>
      <pc:sldChg chg="addSp delSp modSp mod delAnim">
        <pc:chgData name="william walthall" userId="f772a56296823cba" providerId="LiveId" clId="{2C5D25F4-40BD-47DD-B903-FB8832FEFCE6}" dt="2026-06-20T21:53:56.323" v="68" actId="14100"/>
        <pc:sldMkLst>
          <pc:docMk/>
          <pc:sldMk cId="1525269399" sldId="257"/>
        </pc:sldMkLst>
        <pc:spChg chg="mod">
          <ac:chgData name="william walthall" userId="f772a56296823cba" providerId="LiveId" clId="{2C5D25F4-40BD-47DD-B903-FB8832FEFCE6}" dt="2026-06-20T21:53:56.323" v="68" actId="14100"/>
          <ac:spMkLst>
            <pc:docMk/>
            <pc:sldMk cId="1525269399" sldId="257"/>
            <ac:spMk id="5" creationId="{FF3B53D3-C81A-7E8B-A4F3-5FB00501D6B0}"/>
          </ac:spMkLst>
        </pc:spChg>
        <pc:spChg chg="del mod">
          <ac:chgData name="william walthall" userId="f772a56296823cba" providerId="LiveId" clId="{2C5D25F4-40BD-47DD-B903-FB8832FEFCE6}" dt="2026-06-20T21:51:36.046" v="53" actId="478"/>
          <ac:spMkLst>
            <pc:docMk/>
            <pc:sldMk cId="1525269399" sldId="257"/>
            <ac:spMk id="7" creationId="{02723CC9-A3D9-A5E2-0EF2-F72871895F0A}"/>
          </ac:spMkLst>
        </pc:spChg>
        <pc:spChg chg="del mod">
          <ac:chgData name="william walthall" userId="f772a56296823cba" providerId="LiveId" clId="{2C5D25F4-40BD-47DD-B903-FB8832FEFCE6}" dt="2026-06-20T21:51:40.285" v="55" actId="478"/>
          <ac:spMkLst>
            <pc:docMk/>
            <pc:sldMk cId="1525269399" sldId="257"/>
            <ac:spMk id="18" creationId="{38C17EA5-0B58-4107-CD38-805A6D2FBAFC}"/>
          </ac:spMkLst>
        </pc:spChg>
        <pc:picChg chg="add del mod">
          <ac:chgData name="william walthall" userId="f772a56296823cba" providerId="LiveId" clId="{2C5D25F4-40BD-47DD-B903-FB8832FEFCE6}" dt="2026-06-20T21:52:59.453" v="62" actId="478"/>
          <ac:picMkLst>
            <pc:docMk/>
            <pc:sldMk cId="1525269399" sldId="257"/>
            <ac:picMk id="3" creationId="{8E488419-8325-0CA5-9038-EEB57FA9A768}"/>
          </ac:picMkLst>
        </pc:picChg>
        <pc:picChg chg="add mod">
          <ac:chgData name="william walthall" userId="f772a56296823cba" providerId="LiveId" clId="{2C5D25F4-40BD-47DD-B903-FB8832FEFCE6}" dt="2026-06-20T21:53:10.847" v="66" actId="1076"/>
          <ac:picMkLst>
            <pc:docMk/>
            <pc:sldMk cId="1525269399" sldId="257"/>
            <ac:picMk id="6" creationId="{374E16F7-623F-BBE2-C069-4DA030F877AD}"/>
          </ac:picMkLst>
        </pc:picChg>
      </pc:sldChg>
      <pc:sldChg chg="addSp delSp modSp mod delAnim modAnim">
        <pc:chgData name="william walthall" userId="f772a56296823cba" providerId="LiveId" clId="{2C5D25F4-40BD-47DD-B903-FB8832FEFCE6}" dt="2026-06-20T22:08:24.191" v="143"/>
        <pc:sldMkLst>
          <pc:docMk/>
          <pc:sldMk cId="1762999661" sldId="260"/>
        </pc:sldMkLst>
        <pc:spChg chg="del">
          <ac:chgData name="william walthall" userId="f772a56296823cba" providerId="LiveId" clId="{2C5D25F4-40BD-47DD-B903-FB8832FEFCE6}" dt="2026-06-20T21:57:10.086" v="86" actId="478"/>
          <ac:spMkLst>
            <pc:docMk/>
            <pc:sldMk cId="1762999661" sldId="260"/>
            <ac:spMk id="2" creationId="{FD2A7E5E-7B23-A8F3-511C-AD280F097E62}"/>
          </ac:spMkLst>
        </pc:spChg>
        <pc:spChg chg="mod">
          <ac:chgData name="william walthall" userId="f772a56296823cba" providerId="LiveId" clId="{2C5D25F4-40BD-47DD-B903-FB8832FEFCE6}" dt="2026-06-20T21:49:25.867" v="10" actId="20577"/>
          <ac:spMkLst>
            <pc:docMk/>
            <pc:sldMk cId="1762999661" sldId="260"/>
            <ac:spMk id="5" creationId="{391CBC1C-4C36-C9DB-035B-7215650274EE}"/>
          </ac:spMkLst>
        </pc:spChg>
        <pc:spChg chg="del">
          <ac:chgData name="william walthall" userId="f772a56296823cba" providerId="LiveId" clId="{2C5D25F4-40BD-47DD-B903-FB8832FEFCE6}" dt="2026-06-20T21:57:10.086" v="86" actId="478"/>
          <ac:spMkLst>
            <pc:docMk/>
            <pc:sldMk cId="1762999661" sldId="260"/>
            <ac:spMk id="7" creationId="{12E6A89D-52DC-F174-3E2B-97A020CD2673}"/>
          </ac:spMkLst>
        </pc:spChg>
        <pc:spChg chg="del">
          <ac:chgData name="william walthall" userId="f772a56296823cba" providerId="LiveId" clId="{2C5D25F4-40BD-47DD-B903-FB8832FEFCE6}" dt="2026-06-20T21:57:10.086" v="86" actId="478"/>
          <ac:spMkLst>
            <pc:docMk/>
            <pc:sldMk cId="1762999661" sldId="260"/>
            <ac:spMk id="18" creationId="{9844B53C-6507-A45F-186F-C5821EFD46AE}"/>
          </ac:spMkLst>
        </pc:spChg>
        <pc:picChg chg="add del mod">
          <ac:chgData name="william walthall" userId="f772a56296823cba" providerId="LiveId" clId="{2C5D25F4-40BD-47DD-B903-FB8832FEFCE6}" dt="2026-06-20T21:59:05.369" v="93" actId="478"/>
          <ac:picMkLst>
            <pc:docMk/>
            <pc:sldMk cId="1762999661" sldId="260"/>
            <ac:picMk id="4" creationId="{BC1F8698-241F-192A-AEAE-0EEDE12D3066}"/>
          </ac:picMkLst>
        </pc:picChg>
        <pc:picChg chg="add mod">
          <ac:chgData name="william walthall" userId="f772a56296823cba" providerId="LiveId" clId="{2C5D25F4-40BD-47DD-B903-FB8832FEFCE6}" dt="2026-06-20T22:02:06.830" v="106" actId="1076"/>
          <ac:picMkLst>
            <pc:docMk/>
            <pc:sldMk cId="1762999661" sldId="260"/>
            <ac:picMk id="8" creationId="{6DD79D38-8CEA-2E55-74C7-A696A55320DC}"/>
          </ac:picMkLst>
        </pc:picChg>
        <pc:picChg chg="add mod">
          <ac:chgData name="william walthall" userId="f772a56296823cba" providerId="LiveId" clId="{2C5D25F4-40BD-47DD-B903-FB8832FEFCE6}" dt="2026-06-20T22:03:10.379" v="115" actId="1076"/>
          <ac:picMkLst>
            <pc:docMk/>
            <pc:sldMk cId="1762999661" sldId="260"/>
            <ac:picMk id="10" creationId="{B7D0541C-B084-06F0-ADD2-CD6F88A72114}"/>
          </ac:picMkLst>
        </pc:picChg>
        <pc:picChg chg="add mod">
          <ac:chgData name="william walthall" userId="f772a56296823cba" providerId="LiveId" clId="{2C5D25F4-40BD-47DD-B903-FB8832FEFCE6}" dt="2026-06-20T22:03:01.515" v="114" actId="14100"/>
          <ac:picMkLst>
            <pc:docMk/>
            <pc:sldMk cId="1762999661" sldId="260"/>
            <ac:picMk id="12" creationId="{D01F7DAF-31B2-BE2F-3267-DA9E39C5DEAA}"/>
          </ac:picMkLst>
        </pc:picChg>
      </pc:sldChg>
      <pc:sldChg chg="delSp modSp mod delAnim">
        <pc:chgData name="william walthall" userId="f772a56296823cba" providerId="LiveId" clId="{2C5D25F4-40BD-47DD-B903-FB8832FEFCE6}" dt="2026-06-20T22:06:29.977" v="130" actId="1076"/>
        <pc:sldMkLst>
          <pc:docMk/>
          <pc:sldMk cId="2589368712" sldId="261"/>
        </pc:sldMkLst>
        <pc:spChg chg="del">
          <ac:chgData name="william walthall" userId="f772a56296823cba" providerId="LiveId" clId="{2C5D25F4-40BD-47DD-B903-FB8832FEFCE6}" dt="2026-06-20T22:06:20.303" v="128" actId="478"/>
          <ac:spMkLst>
            <pc:docMk/>
            <pc:sldMk cId="2589368712" sldId="261"/>
            <ac:spMk id="2" creationId="{089FB346-9BDD-1B14-61C9-3492C1AA0BBE}"/>
          </ac:spMkLst>
        </pc:spChg>
        <pc:spChg chg="del">
          <ac:chgData name="william walthall" userId="f772a56296823cba" providerId="LiveId" clId="{2C5D25F4-40BD-47DD-B903-FB8832FEFCE6}" dt="2026-06-20T22:06:23.081" v="129" actId="478"/>
          <ac:spMkLst>
            <pc:docMk/>
            <pc:sldMk cId="2589368712" sldId="261"/>
            <ac:spMk id="3" creationId="{CCEC0CD1-5A80-D2D2-A313-CF13828FC90D}"/>
          </ac:spMkLst>
        </pc:spChg>
        <pc:spChg chg="mod">
          <ac:chgData name="william walthall" userId="f772a56296823cba" providerId="LiveId" clId="{2C5D25F4-40BD-47DD-B903-FB8832FEFCE6}" dt="2026-06-20T22:06:29.977" v="130" actId="1076"/>
          <ac:spMkLst>
            <pc:docMk/>
            <pc:sldMk cId="2589368712" sldId="261"/>
            <ac:spMk id="5" creationId="{51E6F949-7EBE-DF28-08DD-2196CA05B785}"/>
          </ac:spMkLst>
        </pc:spChg>
        <pc:spChg chg="mod">
          <ac:chgData name="william walthall" userId="f772a56296823cba" providerId="LiveId" clId="{2C5D25F4-40BD-47DD-B903-FB8832FEFCE6}" dt="2026-06-20T22:06:29.977" v="130" actId="1076"/>
          <ac:spMkLst>
            <pc:docMk/>
            <pc:sldMk cId="2589368712" sldId="261"/>
            <ac:spMk id="7" creationId="{6FDBDD4F-C605-0D31-C3B7-B3F81F3E773F}"/>
          </ac:spMkLst>
        </pc:spChg>
        <pc:spChg chg="mod">
          <ac:chgData name="william walthall" userId="f772a56296823cba" providerId="LiveId" clId="{2C5D25F4-40BD-47DD-B903-FB8832FEFCE6}" dt="2026-06-20T22:06:29.977" v="130" actId="1076"/>
          <ac:spMkLst>
            <pc:docMk/>
            <pc:sldMk cId="2589368712" sldId="261"/>
            <ac:spMk id="18" creationId="{6F0E2F1E-9048-BCE3-4608-C6EF7B91D39E}"/>
          </ac:spMkLst>
        </pc:spChg>
      </pc:sldChg>
      <pc:sldChg chg="addSp delSp modSp add mod modAnim">
        <pc:chgData name="william walthall" userId="f772a56296823cba" providerId="LiveId" clId="{2C5D25F4-40BD-47DD-B903-FB8832FEFCE6}" dt="2026-06-20T21:56:22.953" v="83" actId="1076"/>
        <pc:sldMkLst>
          <pc:docMk/>
          <pc:sldMk cId="1259187804" sldId="262"/>
        </pc:sldMkLst>
        <pc:spChg chg="del">
          <ac:chgData name="william walthall" userId="f772a56296823cba" providerId="LiveId" clId="{2C5D25F4-40BD-47DD-B903-FB8832FEFCE6}" dt="2026-06-20T21:54:08.205" v="69" actId="478"/>
          <ac:spMkLst>
            <pc:docMk/>
            <pc:sldMk cId="1259187804" sldId="262"/>
            <ac:spMk id="5" creationId="{53069683-293E-1A75-1598-BE132775BB35}"/>
          </ac:spMkLst>
        </pc:spChg>
        <pc:spChg chg="mod">
          <ac:chgData name="william walthall" userId="f772a56296823cba" providerId="LiveId" clId="{2C5D25F4-40BD-47DD-B903-FB8832FEFCE6}" dt="2026-06-20T21:55:51.886" v="77" actId="1076"/>
          <ac:spMkLst>
            <pc:docMk/>
            <pc:sldMk cId="1259187804" sldId="262"/>
            <ac:spMk id="7" creationId="{040B0BA7-2E10-1AB6-B4DC-73EB07922ACC}"/>
          </ac:spMkLst>
        </pc:spChg>
        <pc:spChg chg="mod">
          <ac:chgData name="william walthall" userId="f772a56296823cba" providerId="LiveId" clId="{2C5D25F4-40BD-47DD-B903-FB8832FEFCE6}" dt="2026-06-20T21:55:55.986" v="78" actId="1076"/>
          <ac:spMkLst>
            <pc:docMk/>
            <pc:sldMk cId="1259187804" sldId="262"/>
            <ac:spMk id="18" creationId="{01493064-D878-FB37-37F1-EBE3274C2FEF}"/>
          </ac:spMkLst>
        </pc:spChg>
        <pc:picChg chg="add mod">
          <ac:chgData name="william walthall" userId="f772a56296823cba" providerId="LiveId" clId="{2C5D25F4-40BD-47DD-B903-FB8832FEFCE6}" dt="2026-06-20T21:56:22.953" v="83" actId="1076"/>
          <ac:picMkLst>
            <pc:docMk/>
            <pc:sldMk cId="1259187804" sldId="262"/>
            <ac:picMk id="3" creationId="{9D650753-A836-680A-A469-87F226850A8F}"/>
          </ac:picMkLst>
        </pc:picChg>
      </pc:sldChg>
      <pc:sldChg chg="add del">
        <pc:chgData name="william walthall" userId="f772a56296823cba" providerId="LiveId" clId="{2C5D25F4-40BD-47DD-B903-FB8832FEFCE6}" dt="2026-06-20T22:04:31.776" v="125" actId="2696"/>
        <pc:sldMkLst>
          <pc:docMk/>
          <pc:sldMk cId="959785968" sldId="263"/>
        </pc:sldMkLst>
      </pc:sldChg>
      <pc:sldChg chg="addSp delSp modSp add mod delAnim modAnim">
        <pc:chgData name="william walthall" userId="f772a56296823cba" providerId="LiveId" clId="{2C5D25F4-40BD-47DD-B903-FB8832FEFCE6}" dt="2026-06-20T22:08:31.163" v="144"/>
        <pc:sldMkLst>
          <pc:docMk/>
          <pc:sldMk cId="2126900354" sldId="264"/>
        </pc:sldMkLst>
        <pc:spChg chg="mod">
          <ac:chgData name="william walthall" userId="f772a56296823cba" providerId="LiveId" clId="{2C5D25F4-40BD-47DD-B903-FB8832FEFCE6}" dt="2026-06-20T22:04:10.796" v="122" actId="1076"/>
          <ac:spMkLst>
            <pc:docMk/>
            <pc:sldMk cId="2126900354" sldId="264"/>
            <ac:spMk id="2" creationId="{882AD89F-DED0-A32E-2C0C-AA68964B3215}"/>
          </ac:spMkLst>
        </pc:spChg>
        <pc:spChg chg="del">
          <ac:chgData name="william walthall" userId="f772a56296823cba" providerId="LiveId" clId="{2C5D25F4-40BD-47DD-B903-FB8832FEFCE6}" dt="2026-06-20T22:01:52.877" v="104" actId="478"/>
          <ac:spMkLst>
            <pc:docMk/>
            <pc:sldMk cId="2126900354" sldId="264"/>
            <ac:spMk id="5" creationId="{4A14BA05-5999-0898-5095-6B1FBBEAB7C2}"/>
          </ac:spMkLst>
        </pc:spChg>
        <pc:spChg chg="del">
          <ac:chgData name="william walthall" userId="f772a56296823cba" providerId="LiveId" clId="{2C5D25F4-40BD-47DD-B903-FB8832FEFCE6}" dt="2026-06-20T22:00:58.131" v="94" actId="21"/>
          <ac:spMkLst>
            <pc:docMk/>
            <pc:sldMk cId="2126900354" sldId="264"/>
            <ac:spMk id="7" creationId="{7A1C38B3-7122-BF84-401B-43EC210072B2}"/>
          </ac:spMkLst>
        </pc:spChg>
        <pc:spChg chg="del mod">
          <ac:chgData name="william walthall" userId="f772a56296823cba" providerId="LiveId" clId="{2C5D25F4-40BD-47DD-B903-FB8832FEFCE6}" dt="2026-06-20T22:02:27.983" v="109" actId="21"/>
          <ac:spMkLst>
            <pc:docMk/>
            <pc:sldMk cId="2126900354" sldId="264"/>
            <ac:spMk id="18" creationId="{731C5456-1E38-3348-A647-3CF1A90D2848}"/>
          </ac:spMkLst>
        </pc:spChg>
        <pc:picChg chg="add mod">
          <ac:chgData name="william walthall" userId="f772a56296823cba" providerId="LiveId" clId="{2C5D25F4-40BD-47DD-B903-FB8832FEFCE6}" dt="2026-06-20T22:04:14.721" v="124" actId="14100"/>
          <ac:picMkLst>
            <pc:docMk/>
            <pc:sldMk cId="2126900354" sldId="264"/>
            <ac:picMk id="4" creationId="{B8C46830-27FD-E60F-D069-B35C94BF4266}"/>
          </ac:picMkLst>
        </pc:picChg>
      </pc:sldChg>
      <pc:sldChg chg="addSp delSp modSp add mod delAnim modAnim">
        <pc:chgData name="william walthall" userId="f772a56296823cba" providerId="LiveId" clId="{2C5D25F4-40BD-47DD-B903-FB8832FEFCE6}" dt="2026-06-21T22:03:41.680" v="152" actId="14100"/>
        <pc:sldMkLst>
          <pc:docMk/>
          <pc:sldMk cId="2054055731" sldId="265"/>
        </pc:sldMkLst>
        <pc:spChg chg="mod">
          <ac:chgData name="william walthall" userId="f772a56296823cba" providerId="LiveId" clId="{2C5D25F4-40BD-47DD-B903-FB8832FEFCE6}" dt="2026-06-20T22:07:16.025" v="140" actId="1076"/>
          <ac:spMkLst>
            <pc:docMk/>
            <pc:sldMk cId="2054055731" sldId="265"/>
            <ac:spMk id="2" creationId="{7323452E-3425-1D99-EF02-6E41F4D64FD2}"/>
          </ac:spMkLst>
        </pc:spChg>
        <pc:spChg chg="mod">
          <ac:chgData name="william walthall" userId="f772a56296823cba" providerId="LiveId" clId="{2C5D25F4-40BD-47DD-B903-FB8832FEFCE6}" dt="2026-06-21T21:45:24.717" v="151" actId="115"/>
          <ac:spMkLst>
            <pc:docMk/>
            <pc:sldMk cId="2054055731" sldId="265"/>
            <ac:spMk id="3" creationId="{BEFEA7D8-0BA6-4386-BA10-0260C915C62B}"/>
          </ac:spMkLst>
        </pc:spChg>
        <pc:spChg chg="del">
          <ac:chgData name="william walthall" userId="f772a56296823cba" providerId="LiveId" clId="{2C5D25F4-40BD-47DD-B903-FB8832FEFCE6}" dt="2026-06-20T22:06:37.377" v="131" actId="478"/>
          <ac:spMkLst>
            <pc:docMk/>
            <pc:sldMk cId="2054055731" sldId="265"/>
            <ac:spMk id="5" creationId="{D04D7262-9065-1623-D756-81542464E91D}"/>
          </ac:spMkLst>
        </pc:spChg>
        <pc:spChg chg="del">
          <ac:chgData name="william walthall" userId="f772a56296823cba" providerId="LiveId" clId="{2C5D25F4-40BD-47DD-B903-FB8832FEFCE6}" dt="2026-06-20T22:06:37.377" v="131" actId="478"/>
          <ac:spMkLst>
            <pc:docMk/>
            <pc:sldMk cId="2054055731" sldId="265"/>
            <ac:spMk id="7" creationId="{81F84352-56D4-520C-7FB7-C88BED2F9EB8}"/>
          </ac:spMkLst>
        </pc:spChg>
        <pc:spChg chg="del">
          <ac:chgData name="william walthall" userId="f772a56296823cba" providerId="LiveId" clId="{2C5D25F4-40BD-47DD-B903-FB8832FEFCE6}" dt="2026-06-20T22:06:37.377" v="131" actId="478"/>
          <ac:spMkLst>
            <pc:docMk/>
            <pc:sldMk cId="2054055731" sldId="265"/>
            <ac:spMk id="18" creationId="{09EB7727-0669-885D-1884-6E6E912D0EEF}"/>
          </ac:spMkLst>
        </pc:spChg>
        <pc:picChg chg="add mod">
          <ac:chgData name="william walthall" userId="f772a56296823cba" providerId="LiveId" clId="{2C5D25F4-40BD-47DD-B903-FB8832FEFCE6}" dt="2026-06-21T22:03:41.680" v="152" actId="14100"/>
          <ac:picMkLst>
            <pc:docMk/>
            <pc:sldMk cId="2054055731" sldId="265"/>
            <ac:picMk id="6" creationId="{9241DA71-0E57-89CD-4602-DBEA0A1F1D6C}"/>
          </ac:picMkLst>
        </pc:picChg>
      </pc:sldChg>
      <pc:sldChg chg="add del">
        <pc:chgData name="william walthall" userId="f772a56296823cba" providerId="LiveId" clId="{2C5D25F4-40BD-47DD-B903-FB8832FEFCE6}" dt="2026-06-20T22:07:44.160" v="141" actId="2696"/>
        <pc:sldMkLst>
          <pc:docMk/>
          <pc:sldMk cId="3846500506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6/21/2026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6/21/2026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6/21/2026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6/21/2026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6/21/2026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6/21/2026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33B0C5A-A9A7-5A30-E05D-93F29EFDD225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2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907940" y="488213"/>
            <a:ext cx="6256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2:1-21 – The birth of Jesus in </a:t>
            </a:r>
            <a:r>
              <a:rPr lang="en-US" sz="2800" i="1" u="sng" dirty="0"/>
              <a:t>Bethlehem.</a:t>
            </a:r>
            <a:endParaRPr lang="en-US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4E16F7-623F-BBE2-C069-4DA030F87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482" y="1256530"/>
            <a:ext cx="4784889" cy="553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B2271-0D1A-3D55-E52E-6E1EF3C75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40B0BA7-2E10-1AB6-B4DC-73EB07922ACC}"/>
              </a:ext>
            </a:extLst>
          </p:cNvPr>
          <p:cNvSpPr txBox="1"/>
          <p:nvPr/>
        </p:nvSpPr>
        <p:spPr>
          <a:xfrm>
            <a:off x="963527" y="711882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Messiah being born in Bethlehem fulfills </a:t>
            </a:r>
            <a:r>
              <a:rPr lang="en-US" sz="2800" i="1" u="sng" dirty="0"/>
              <a:t>Micah 5:2.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493064-D878-FB37-37F1-EBE3274C2FEF}"/>
              </a:ext>
            </a:extLst>
          </p:cNvPr>
          <p:cNvSpPr txBox="1"/>
          <p:nvPr/>
        </p:nvSpPr>
        <p:spPr>
          <a:xfrm>
            <a:off x="963527" y="1602176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Shepherd boys in the field are visited by </a:t>
            </a:r>
            <a:r>
              <a:rPr lang="en-US" sz="2800" i="1" u="sng" dirty="0"/>
              <a:t>angels.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650753-A836-680A-A469-87F226850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077" y="2417817"/>
            <a:ext cx="7606309" cy="444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18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CBC1C-4C36-C9DB-035B-7215650274EE}"/>
              </a:ext>
            </a:extLst>
          </p:cNvPr>
          <p:cNvSpPr txBox="1"/>
          <p:nvPr/>
        </p:nvSpPr>
        <p:spPr>
          <a:xfrm>
            <a:off x="786558" y="764322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2:22-40 – Jesus is presented at the temple for </a:t>
            </a:r>
            <a:r>
              <a:rPr lang="en-US" sz="2800" i="1" u="sng" dirty="0"/>
              <a:t>circumcision.</a:t>
            </a:r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D79D38-8CEA-2E55-74C7-A696A5532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409" y="1394945"/>
            <a:ext cx="9870279" cy="7498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D0541C-B084-06F0-ADD2-CD6F88A72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553" y="2252221"/>
            <a:ext cx="3301935" cy="27876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1F7DAF-31B2-BE2F-3267-DA9E39C5D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409" y="5337708"/>
            <a:ext cx="11291948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7546C-E68A-F462-5D0A-C8DE73813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2AD89F-DED0-A32E-2C0C-AA68964B3215}"/>
              </a:ext>
            </a:extLst>
          </p:cNvPr>
          <p:cNvSpPr txBox="1"/>
          <p:nvPr/>
        </p:nvSpPr>
        <p:spPr>
          <a:xfrm>
            <a:off x="1104651" y="732601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prophetess Anna declares the redemption of </a:t>
            </a:r>
            <a:r>
              <a:rPr lang="en-US" sz="2800" i="1" u="sng" dirty="0"/>
              <a:t>Jerusalem.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C46830-27FD-E60F-D069-B35C94BF4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571" y="1617973"/>
            <a:ext cx="6488637" cy="487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0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34BC-43C4-E06E-0292-84D835526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E6F949-7EBE-DF28-08DD-2196CA05B785}"/>
              </a:ext>
            </a:extLst>
          </p:cNvPr>
          <p:cNvSpPr txBox="1"/>
          <p:nvPr/>
        </p:nvSpPr>
        <p:spPr>
          <a:xfrm>
            <a:off x="1003374" y="1377064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2:41-52 – Visit to Jerusalem during the Feast of </a:t>
            </a:r>
            <a:r>
              <a:rPr lang="en-US" sz="2800" i="1" u="sng" dirty="0"/>
              <a:t>Passover.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DBDD4F-C605-0D31-C3B7-B3F81F3E773F}"/>
              </a:ext>
            </a:extLst>
          </p:cNvPr>
          <p:cNvSpPr txBox="1"/>
          <p:nvPr/>
        </p:nvSpPr>
        <p:spPr>
          <a:xfrm>
            <a:off x="1512529" y="239751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was only 12 years old, 1 year short of </a:t>
            </a:r>
            <a:r>
              <a:rPr lang="en-US" sz="2800" i="1" u="sng" dirty="0"/>
              <a:t>Bar Mitzvah.</a:t>
            </a:r>
            <a:endParaRPr lang="en-US" sz="2800" u="sng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0E2F1E-9048-BCE3-4608-C6EF7B91D39E}"/>
              </a:ext>
            </a:extLst>
          </p:cNvPr>
          <p:cNvSpPr txBox="1"/>
          <p:nvPr/>
        </p:nvSpPr>
        <p:spPr>
          <a:xfrm>
            <a:off x="1512529" y="3417972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was missing from His parents for </a:t>
            </a:r>
            <a:r>
              <a:rPr lang="en-US" sz="2800" i="1" u="sng" dirty="0"/>
              <a:t>three days.</a:t>
            </a:r>
          </a:p>
        </p:txBody>
      </p:sp>
    </p:spTree>
    <p:extLst>
      <p:ext uri="{BB962C8B-B14F-4D97-AF65-F5344CB8AC3E}">
        <p14:creationId xmlns:p14="http://schemas.microsoft.com/office/powerpoint/2010/main" val="258936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3E843-5424-4DCD-219F-9CFC9E251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3452E-3425-1D99-EF02-6E41F4D64FD2}"/>
              </a:ext>
            </a:extLst>
          </p:cNvPr>
          <p:cNvSpPr txBox="1"/>
          <p:nvPr/>
        </p:nvSpPr>
        <p:spPr>
          <a:xfrm>
            <a:off x="1104651" y="588734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informs His parents that He is in </a:t>
            </a:r>
            <a:r>
              <a:rPr lang="en-US" sz="2800" i="1" u="sng" dirty="0"/>
              <a:t>“My Father’s house.”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FEA7D8-0BA6-4386-BA10-0260C915C62B}"/>
              </a:ext>
            </a:extLst>
          </p:cNvPr>
          <p:cNvSpPr txBox="1"/>
          <p:nvPr/>
        </p:nvSpPr>
        <p:spPr>
          <a:xfrm>
            <a:off x="1104652" y="5484436"/>
            <a:ext cx="9038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Mary “treasured” these events, later interviewed by </a:t>
            </a:r>
            <a:r>
              <a:rPr lang="en-US" sz="2800" i="1" u="sng" dirty="0"/>
              <a:t>Luke</a:t>
            </a:r>
            <a:r>
              <a:rPr lang="en-US" sz="2800" dirty="0"/>
              <a:t> (?)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41DA71-0E57-89CD-4602-DBEA0A1F1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337" y="1412030"/>
            <a:ext cx="7622357" cy="381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5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7867</TotalTime>
  <Words>115</Words>
  <Application>Microsoft Office PowerPoint</Application>
  <PresentationFormat>Widescreen</PresentationFormat>
  <Paragraphs>15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69</cp:revision>
  <dcterms:created xsi:type="dcterms:W3CDTF">2024-09-25T23:04:28Z</dcterms:created>
  <dcterms:modified xsi:type="dcterms:W3CDTF">2026-06-21T22:03:52Z</dcterms:modified>
</cp:coreProperties>
</file>