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6"/>
  </p:notesMasterIdLst>
  <p:sldIdLst>
    <p:sldId id="256" r:id="rId2"/>
    <p:sldId id="257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</p14:sldIdLst>
        </p14:section>
        <p14:section name="Untitled Section" id="{E25828D1-205A-4BDF-87CE-0406423A0A3E}">
          <p14:sldIdLst>
            <p14:sldId id="257"/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custSel modSld">
      <pc:chgData name="william walthall" userId="f772a56296823cba" providerId="LiveId" clId="{4BA45501-BB18-4C42-BF37-724D5004BCF0}" dt="2026-08-02T23:19:52.382" v="0" actId="478"/>
      <pc:docMkLst>
        <pc:docMk/>
      </pc:docMkLst>
      <pc:sldChg chg="delSp mod delAnim">
        <pc:chgData name="william walthall" userId="f772a56296823cba" providerId="LiveId" clId="{4BA45501-BB18-4C42-BF37-724D5004BCF0}" dt="2026-08-02T23:19:52.382" v="0" actId="478"/>
        <pc:sldMkLst>
          <pc:docMk/>
          <pc:sldMk cId="1525269399" sldId="257"/>
        </pc:sldMkLst>
        <pc:spChg chg="del">
          <ac:chgData name="william walthall" userId="f772a56296823cba" providerId="LiveId" clId="{4BA45501-BB18-4C42-BF37-724D5004BCF0}" dt="2026-08-02T23:19:52.382" v="0" actId="478"/>
          <ac:spMkLst>
            <pc:docMk/>
            <pc:sldMk cId="1525269399" sldId="257"/>
            <ac:spMk id="7" creationId="{02723CC9-A3D9-A5E2-0EF2-F72871895F0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8/2/2026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8/2/2026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8/2/2026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A9342E8-DE66-AD4E-A814-6F4F57EDDFD7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 dirty="0"/>
              <a:t>Luke 20</a:t>
            </a:r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3B53D3-C81A-7E8B-A4F3-5FB00501D6B0}"/>
              </a:ext>
            </a:extLst>
          </p:cNvPr>
          <p:cNvSpPr txBox="1"/>
          <p:nvPr/>
        </p:nvSpPr>
        <p:spPr>
          <a:xfrm>
            <a:off x="1222976" y="818968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20:1-8 – Jesus outsmarts those questioning His </a:t>
            </a:r>
            <a:r>
              <a:rPr lang="en-US" sz="2800" i="1" u="sng" dirty="0"/>
              <a:t>authority.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C17EA5-0B58-4107-CD38-805A6D2FBAFC}"/>
              </a:ext>
            </a:extLst>
          </p:cNvPr>
          <p:cNvSpPr txBox="1"/>
          <p:nvPr/>
        </p:nvSpPr>
        <p:spPr>
          <a:xfrm>
            <a:off x="1222976" y="2489697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20:9-19 – The parable of the vine-growers: a foreshadowing of</a:t>
            </a:r>
            <a:br>
              <a:rPr lang="en-US" sz="2800" dirty="0"/>
            </a:br>
            <a:r>
              <a:rPr lang="en-US" sz="2800" dirty="0"/>
              <a:t>    Israel’s rejection of the Jesus and acceptance by the </a:t>
            </a:r>
            <a:r>
              <a:rPr lang="en-US" sz="2800" i="1" u="sng" dirty="0"/>
              <a:t>Gentiles.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EFDDE9-E351-3385-6E9C-B23E2F9DCE21}"/>
              </a:ext>
            </a:extLst>
          </p:cNvPr>
          <p:cNvSpPr txBox="1"/>
          <p:nvPr/>
        </p:nvSpPr>
        <p:spPr>
          <a:xfrm>
            <a:off x="1659390" y="3816270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 condemnation of how Israel treated the </a:t>
            </a:r>
            <a:r>
              <a:rPr lang="en-US" sz="2800" i="1" u="sng" dirty="0"/>
              <a:t>prophets.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5E09C0-78A1-6EB1-0C63-B8AC86DE8F7F}"/>
              </a:ext>
            </a:extLst>
          </p:cNvPr>
          <p:cNvSpPr txBox="1"/>
          <p:nvPr/>
        </p:nvSpPr>
        <p:spPr>
          <a:xfrm>
            <a:off x="1659390" y="4711956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chief priests realize Jesus is speaking against </a:t>
            </a:r>
            <a:r>
              <a:rPr lang="en-US" sz="2800" i="1" u="sng" dirty="0"/>
              <a:t>them.</a:t>
            </a:r>
          </a:p>
        </p:txBody>
      </p:sp>
    </p:spTree>
    <p:extLst>
      <p:ext uri="{BB962C8B-B14F-4D97-AF65-F5344CB8AC3E}">
        <p14:creationId xmlns:p14="http://schemas.microsoft.com/office/powerpoint/2010/main" val="15252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1A37C-43DC-8E16-D7CC-97A1D9D1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1CBC1C-4C36-C9DB-035B-7215650274EE}"/>
              </a:ext>
            </a:extLst>
          </p:cNvPr>
          <p:cNvSpPr txBox="1"/>
          <p:nvPr/>
        </p:nvSpPr>
        <p:spPr>
          <a:xfrm>
            <a:off x="921640" y="799169"/>
            <a:ext cx="1007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20:20-26 – Jesus outsmarts the priests on paying </a:t>
            </a:r>
            <a:r>
              <a:rPr lang="en-US" sz="2800" i="1" u="sng" dirty="0"/>
              <a:t>taxes.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CBD1C4-6417-110F-3B1C-48DADF74D6DD}"/>
              </a:ext>
            </a:extLst>
          </p:cNvPr>
          <p:cNvSpPr txBox="1"/>
          <p:nvPr/>
        </p:nvSpPr>
        <p:spPr>
          <a:xfrm>
            <a:off x="921639" y="2602270"/>
            <a:ext cx="10882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20:27-40 – Sadducees try to outsmart Jesus regarding the </a:t>
            </a:r>
            <a:r>
              <a:rPr lang="en-US" sz="2800" i="1" u="sng" dirty="0"/>
              <a:t>resurrection.</a:t>
            </a:r>
            <a:r>
              <a:rPr lang="en-US" sz="2800" dirty="0"/>
              <a:t> </a:t>
            </a:r>
            <a:endParaRPr lang="en-US" sz="2800" i="1" u="sn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980D74-22E5-28B8-E5E5-6CA3235F9246}"/>
              </a:ext>
            </a:extLst>
          </p:cNvPr>
          <p:cNvSpPr txBox="1"/>
          <p:nvPr/>
        </p:nvSpPr>
        <p:spPr>
          <a:xfrm>
            <a:off x="921639" y="4405372"/>
            <a:ext cx="100719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20:41-44 – Jesus outsmarts the Sadducees regarding how the </a:t>
            </a:r>
            <a:br>
              <a:rPr lang="en-US" sz="2800" dirty="0"/>
            </a:br>
            <a:r>
              <a:rPr lang="en-US" sz="2800" dirty="0"/>
              <a:t>      Messiah is </a:t>
            </a:r>
            <a:r>
              <a:rPr lang="en-US" sz="2800" i="1" u="sng" dirty="0"/>
              <a:t>David’s son.</a:t>
            </a:r>
          </a:p>
        </p:txBody>
      </p:sp>
    </p:spTree>
    <p:extLst>
      <p:ext uri="{BB962C8B-B14F-4D97-AF65-F5344CB8AC3E}">
        <p14:creationId xmlns:p14="http://schemas.microsoft.com/office/powerpoint/2010/main" val="176299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1B2BE-3F83-BB6F-B174-1AAC29B3D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4D42F14-F2A6-3AEA-1DD4-6A742F5F2ACB}"/>
              </a:ext>
            </a:extLst>
          </p:cNvPr>
          <p:cNvSpPr txBox="1"/>
          <p:nvPr/>
        </p:nvSpPr>
        <p:spPr>
          <a:xfrm>
            <a:off x="921640" y="799169"/>
            <a:ext cx="100719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20:41-44 – The terrible condemnation of the Jewish leaders who</a:t>
            </a:r>
            <a:br>
              <a:rPr lang="en-US" sz="2800" dirty="0"/>
            </a:br>
            <a:r>
              <a:rPr lang="en-US" sz="2800" dirty="0"/>
              <a:t>     pride themselves on the appearance of religious dedication</a:t>
            </a:r>
            <a:br>
              <a:rPr lang="en-US" sz="2800" dirty="0"/>
            </a:br>
            <a:r>
              <a:rPr lang="en-US" sz="2800" dirty="0"/>
              <a:t>     but who, at the same time, </a:t>
            </a:r>
            <a:r>
              <a:rPr lang="en-US" sz="2800" i="1" u="sng" dirty="0"/>
              <a:t>take advantage of others.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D9D670-1FF1-3FC6-AA48-8CE15D04A5CD}"/>
              </a:ext>
            </a:extLst>
          </p:cNvPr>
          <p:cNvSpPr txBox="1"/>
          <p:nvPr/>
        </p:nvSpPr>
        <p:spPr>
          <a:xfrm>
            <a:off x="1309566" y="2726961"/>
            <a:ext cx="10536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Though appearing godly, they are severely lacking in </a:t>
            </a:r>
            <a:r>
              <a:rPr lang="en-US" sz="2800" i="1" u="sng" dirty="0"/>
              <a:t>love.</a:t>
            </a:r>
          </a:p>
        </p:txBody>
      </p:sp>
    </p:spTree>
    <p:extLst>
      <p:ext uri="{BB962C8B-B14F-4D97-AF65-F5344CB8AC3E}">
        <p14:creationId xmlns:p14="http://schemas.microsoft.com/office/powerpoint/2010/main" val="60374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9078</TotalTime>
  <Words>142</Words>
  <Application>Microsoft Office PowerPoint</Application>
  <PresentationFormat>Widescreen</PresentationFormat>
  <Paragraphs>15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87</cp:revision>
  <dcterms:created xsi:type="dcterms:W3CDTF">2024-09-25T23:04:28Z</dcterms:created>
  <dcterms:modified xsi:type="dcterms:W3CDTF">2026-08-02T23:20:03Z</dcterms:modified>
</cp:coreProperties>
</file>