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7"/>
  </p:notesMasterIdLst>
  <p:sldIdLst>
    <p:sldId id="256" r:id="rId2"/>
    <p:sldId id="257" r:id="rId3"/>
    <p:sldId id="262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2"/>
            <p14:sldId id="261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713BA6-17DA-466E-831C-0C3E3F0DBCBF}" v="1" dt="2026-08-06T01:21:18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modSection">
      <pc:chgData name="william walthall" userId="f772a56296823cba" providerId="LiveId" clId="{4BA45501-BB18-4C42-BF37-724D5004BCF0}" dt="2026-08-06T01:28:45.026" v="45" actId="14100"/>
      <pc:docMkLst>
        <pc:docMk/>
      </pc:docMkLst>
      <pc:sldChg chg="addSp delSp modSp mod delAnim">
        <pc:chgData name="william walthall" userId="f772a56296823cba" providerId="LiveId" clId="{4BA45501-BB18-4C42-BF37-724D5004BCF0}" dt="2026-08-06T01:20:29.630" v="16" actId="1076"/>
        <pc:sldMkLst>
          <pc:docMk/>
          <pc:sldMk cId="1525269399" sldId="257"/>
        </pc:sldMkLst>
        <pc:spChg chg="del">
          <ac:chgData name="william walthall" userId="f772a56296823cba" providerId="LiveId" clId="{4BA45501-BB18-4C42-BF37-724D5004BCF0}" dt="2026-08-06T01:18:22.621" v="1" actId="478"/>
          <ac:spMkLst>
            <pc:docMk/>
            <pc:sldMk cId="1525269399" sldId="257"/>
            <ac:spMk id="8" creationId="{FAEFDDE9-E351-3385-6E9C-B23E2F9DCE21}"/>
          </ac:spMkLst>
        </pc:spChg>
        <pc:spChg chg="del">
          <ac:chgData name="william walthall" userId="f772a56296823cba" providerId="LiveId" clId="{4BA45501-BB18-4C42-BF37-724D5004BCF0}" dt="2026-08-06T01:18:22.621" v="1" actId="478"/>
          <ac:spMkLst>
            <pc:docMk/>
            <pc:sldMk cId="1525269399" sldId="257"/>
            <ac:spMk id="9" creationId="{945E09C0-78A1-6EB1-0C63-B8AC86DE8F7F}"/>
          </ac:spMkLst>
        </pc:spChg>
        <pc:spChg chg="del">
          <ac:chgData name="william walthall" userId="f772a56296823cba" providerId="LiveId" clId="{4BA45501-BB18-4C42-BF37-724D5004BCF0}" dt="2026-08-06T01:18:22.621" v="1" actId="478"/>
          <ac:spMkLst>
            <pc:docMk/>
            <pc:sldMk cId="1525269399" sldId="257"/>
            <ac:spMk id="10" creationId="{FDCEAA96-AFCD-79DE-B7DB-0653BA185D87}"/>
          </ac:spMkLst>
        </pc:spChg>
        <pc:spChg chg="del">
          <ac:chgData name="william walthall" userId="f772a56296823cba" providerId="LiveId" clId="{4BA45501-BB18-4C42-BF37-724D5004BCF0}" dt="2026-08-06T01:18:22.621" v="1" actId="478"/>
          <ac:spMkLst>
            <pc:docMk/>
            <pc:sldMk cId="1525269399" sldId="257"/>
            <ac:spMk id="11" creationId="{DD3B397A-C96E-20FD-C2C0-90A36B43D897}"/>
          </ac:spMkLst>
        </pc:spChg>
        <pc:spChg chg="del">
          <ac:chgData name="william walthall" userId="f772a56296823cba" providerId="LiveId" clId="{4BA45501-BB18-4C42-BF37-724D5004BCF0}" dt="2026-08-06T01:18:22.621" v="1" actId="478"/>
          <ac:spMkLst>
            <pc:docMk/>
            <pc:sldMk cId="1525269399" sldId="257"/>
            <ac:spMk id="18" creationId="{38C17EA5-0B58-4107-CD38-805A6D2FBAFC}"/>
          </ac:spMkLst>
        </pc:spChg>
        <pc:picChg chg="add del mod">
          <ac:chgData name="william walthall" userId="f772a56296823cba" providerId="LiveId" clId="{4BA45501-BB18-4C42-BF37-724D5004BCF0}" dt="2026-08-06T01:19:47.405" v="11" actId="478"/>
          <ac:picMkLst>
            <pc:docMk/>
            <pc:sldMk cId="1525269399" sldId="257"/>
            <ac:picMk id="3" creationId="{9F102610-7403-3F81-0101-C5263DE7A9AD}"/>
          </ac:picMkLst>
        </pc:picChg>
        <pc:picChg chg="add mod">
          <ac:chgData name="william walthall" userId="f772a56296823cba" providerId="LiveId" clId="{4BA45501-BB18-4C42-BF37-724D5004BCF0}" dt="2026-08-06T01:20:29.630" v="16" actId="1076"/>
          <ac:picMkLst>
            <pc:docMk/>
            <pc:sldMk cId="1525269399" sldId="257"/>
            <ac:picMk id="6" creationId="{CD0039A5-0E83-2A41-3544-9DEACD2B26A6}"/>
          </ac:picMkLst>
        </pc:picChg>
        <pc:picChg chg="add mod">
          <ac:chgData name="william walthall" userId="f772a56296823cba" providerId="LiveId" clId="{4BA45501-BB18-4C42-BF37-724D5004BCF0}" dt="2026-08-06T01:20:23.013" v="15" actId="1076"/>
          <ac:picMkLst>
            <pc:docMk/>
            <pc:sldMk cId="1525269399" sldId="257"/>
            <ac:picMk id="12" creationId="{225FA0D7-58C0-EF24-E366-56883A62A8A8}"/>
          </ac:picMkLst>
        </pc:picChg>
      </pc:sldChg>
      <pc:sldChg chg="delSp modSp add mod modAnim">
        <pc:chgData name="william walthall" userId="f772a56296823cba" providerId="LiveId" clId="{4BA45501-BB18-4C42-BF37-724D5004BCF0}" dt="2026-08-06T01:21:18.398" v="20"/>
        <pc:sldMkLst>
          <pc:docMk/>
          <pc:sldMk cId="1561920372" sldId="261"/>
        </pc:sldMkLst>
        <pc:spChg chg="del">
          <ac:chgData name="william walthall" userId="f772a56296823cba" providerId="LiveId" clId="{4BA45501-BB18-4C42-BF37-724D5004BCF0}" dt="2026-08-06T01:20:40.205" v="17" actId="478"/>
          <ac:spMkLst>
            <pc:docMk/>
            <pc:sldMk cId="1561920372" sldId="261"/>
            <ac:spMk id="5" creationId="{F463DC14-AAE1-C4F7-38F4-A63663DF6E31}"/>
          </ac:spMkLst>
        </pc:spChg>
        <pc:spChg chg="mod">
          <ac:chgData name="william walthall" userId="f772a56296823cba" providerId="LiveId" clId="{4BA45501-BB18-4C42-BF37-724D5004BCF0}" dt="2026-08-06T01:21:06.207" v="19" actId="465"/>
          <ac:spMkLst>
            <pc:docMk/>
            <pc:sldMk cId="1561920372" sldId="261"/>
            <ac:spMk id="8" creationId="{3F03B21D-F148-2951-CD44-F99B11DBC3D5}"/>
          </ac:spMkLst>
        </pc:spChg>
        <pc:spChg chg="mod">
          <ac:chgData name="william walthall" userId="f772a56296823cba" providerId="LiveId" clId="{4BA45501-BB18-4C42-BF37-724D5004BCF0}" dt="2026-08-06T01:21:06.207" v="19" actId="465"/>
          <ac:spMkLst>
            <pc:docMk/>
            <pc:sldMk cId="1561920372" sldId="261"/>
            <ac:spMk id="9" creationId="{60453F77-4309-8F0F-2892-A1ABAD6C267F}"/>
          </ac:spMkLst>
        </pc:spChg>
        <pc:spChg chg="mod">
          <ac:chgData name="william walthall" userId="f772a56296823cba" providerId="LiveId" clId="{4BA45501-BB18-4C42-BF37-724D5004BCF0}" dt="2026-08-06T01:21:06.207" v="19" actId="465"/>
          <ac:spMkLst>
            <pc:docMk/>
            <pc:sldMk cId="1561920372" sldId="261"/>
            <ac:spMk id="10" creationId="{F0F5DF21-7522-7EFE-B8CA-03320CC6FFEE}"/>
          </ac:spMkLst>
        </pc:spChg>
        <pc:spChg chg="mod">
          <ac:chgData name="william walthall" userId="f772a56296823cba" providerId="LiveId" clId="{4BA45501-BB18-4C42-BF37-724D5004BCF0}" dt="2026-08-06T01:20:56.251" v="18" actId="1076"/>
          <ac:spMkLst>
            <pc:docMk/>
            <pc:sldMk cId="1561920372" sldId="261"/>
            <ac:spMk id="18" creationId="{010509EA-91BB-4BDF-0064-C85CC218FB1B}"/>
          </ac:spMkLst>
        </pc:spChg>
      </pc:sldChg>
      <pc:sldChg chg="addSp delSp modSp add mod">
        <pc:chgData name="william walthall" userId="f772a56296823cba" providerId="LiveId" clId="{4BA45501-BB18-4C42-BF37-724D5004BCF0}" dt="2026-08-06T01:28:45.026" v="45" actId="14100"/>
        <pc:sldMkLst>
          <pc:docMk/>
          <pc:sldMk cId="68960300" sldId="262"/>
        </pc:sldMkLst>
        <pc:picChg chg="add mod">
          <ac:chgData name="william walthall" userId="f772a56296823cba" providerId="LiveId" clId="{4BA45501-BB18-4C42-BF37-724D5004BCF0}" dt="2026-08-06T01:28:24.687" v="39" actId="1076"/>
          <ac:picMkLst>
            <pc:docMk/>
            <pc:sldMk cId="68960300" sldId="262"/>
            <ac:picMk id="3" creationId="{7F52BF89-47F8-6DC8-3CBE-C55192B0CD52}"/>
          </ac:picMkLst>
        </pc:picChg>
        <pc:picChg chg="del">
          <ac:chgData name="william walthall" userId="f772a56296823cba" providerId="LiveId" clId="{4BA45501-BB18-4C42-BF37-724D5004BCF0}" dt="2026-08-06T01:24:09.964" v="22" actId="478"/>
          <ac:picMkLst>
            <pc:docMk/>
            <pc:sldMk cId="68960300" sldId="262"/>
            <ac:picMk id="6" creationId="{48756D45-8B18-03CC-22B2-8FA685A7C06B}"/>
          </ac:picMkLst>
        </pc:picChg>
        <pc:picChg chg="add mod">
          <ac:chgData name="william walthall" userId="f772a56296823cba" providerId="LiveId" clId="{4BA45501-BB18-4C42-BF37-724D5004BCF0}" dt="2026-08-06T01:28:26.507" v="40" actId="1076"/>
          <ac:picMkLst>
            <pc:docMk/>
            <pc:sldMk cId="68960300" sldId="262"/>
            <ac:picMk id="7" creationId="{D0B1B279-322B-B485-621F-F9D86D20C6CB}"/>
          </ac:picMkLst>
        </pc:picChg>
        <pc:picChg chg="add mod">
          <ac:chgData name="william walthall" userId="f772a56296823cba" providerId="LiveId" clId="{4BA45501-BB18-4C42-BF37-724D5004BCF0}" dt="2026-08-06T01:28:45.026" v="45" actId="14100"/>
          <ac:picMkLst>
            <pc:docMk/>
            <pc:sldMk cId="68960300" sldId="262"/>
            <ac:picMk id="9" creationId="{E4C2B510-5421-D2BD-60BA-D9CA59ABA3F8}"/>
          </ac:picMkLst>
        </pc:picChg>
        <pc:picChg chg="del">
          <ac:chgData name="william walthall" userId="f772a56296823cba" providerId="LiveId" clId="{4BA45501-BB18-4C42-BF37-724D5004BCF0}" dt="2026-08-06T01:24:09.964" v="22" actId="478"/>
          <ac:picMkLst>
            <pc:docMk/>
            <pc:sldMk cId="68960300" sldId="262"/>
            <ac:picMk id="12" creationId="{A5D44400-E045-A257-A55F-D5FBA1D9158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801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A66FC83-7D92-B194-21C1-9732DF9256FA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 dirty="0"/>
              <a:t>Luke 21</a:t>
            </a:r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222976" y="81896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21:1-4 – Jesus observes the sacrifice of </a:t>
            </a:r>
            <a:r>
              <a:rPr lang="en-US" sz="2800" i="1" u="sng" dirty="0"/>
              <a:t>the widow.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0039A5-0E83-2A41-3544-9DEACD2B26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392" y="1802787"/>
            <a:ext cx="5434671" cy="42529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5FA0D7-58C0-EF24-E366-56883A62A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" y="2224087"/>
            <a:ext cx="5176723" cy="333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E82DE-F5E6-E071-2C43-7A92B8C8F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E96D5D-34C7-A95D-8585-1641063D1F84}"/>
              </a:ext>
            </a:extLst>
          </p:cNvPr>
          <p:cNvSpPr txBox="1"/>
          <p:nvPr/>
        </p:nvSpPr>
        <p:spPr>
          <a:xfrm>
            <a:off x="1222976" y="81896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21:1-4 – Jesus observes the sacrifice of </a:t>
            </a:r>
            <a:r>
              <a:rPr lang="en-US" sz="2800" i="1" u="sng" dirty="0"/>
              <a:t>the widow.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52BF89-47F8-6DC8-3CBE-C55192B0C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30" y="1580822"/>
            <a:ext cx="5216049" cy="29340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B1B279-322B-B485-621F-F9D86D20C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514" y="1580822"/>
            <a:ext cx="5862961" cy="29314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C2B510-5421-D2BD-60BA-D9CA59ABA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0322" y="4593783"/>
            <a:ext cx="3030553" cy="244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0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96F5C-A3B4-E51E-03CF-D71962A04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10509EA-91BB-4BDF-0064-C85CC218FB1B}"/>
              </a:ext>
            </a:extLst>
          </p:cNvPr>
          <p:cNvSpPr txBox="1"/>
          <p:nvPr/>
        </p:nvSpPr>
        <p:spPr>
          <a:xfrm>
            <a:off x="1213451" y="1042615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21:5-36 – The “Olivet discourse” on the </a:t>
            </a:r>
            <a:r>
              <a:rPr lang="en-US" sz="2800" i="1" u="sng" dirty="0"/>
              <a:t>end times.</a:t>
            </a:r>
            <a:r>
              <a:rPr lang="en-US" sz="2800" dirty="0"/>
              <a:t> </a:t>
            </a:r>
            <a:endParaRPr lang="en-US" sz="2800" i="1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03B21D-F148-2951-CD44-F99B11DBC3D5}"/>
              </a:ext>
            </a:extLst>
          </p:cNvPr>
          <p:cNvSpPr txBox="1"/>
          <p:nvPr/>
        </p:nvSpPr>
        <p:spPr>
          <a:xfrm>
            <a:off x="1659389" y="206166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5-6: Jesus predicts the destruction of </a:t>
            </a:r>
            <a:r>
              <a:rPr lang="en-US" sz="2800" i="1" u="sng" dirty="0"/>
              <a:t>the temple.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453F77-4309-8F0F-2892-A1ABAD6C267F}"/>
              </a:ext>
            </a:extLst>
          </p:cNvPr>
          <p:cNvSpPr txBox="1"/>
          <p:nvPr/>
        </p:nvSpPr>
        <p:spPr>
          <a:xfrm>
            <a:off x="1659388" y="3080705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7-9: Be on the alert for the </a:t>
            </a:r>
            <a:r>
              <a:rPr lang="en-US" sz="2800" i="1" u="sng" dirty="0"/>
              <a:t>deceivers.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F5DF21-7522-7EFE-B8CA-03320CC6FFEE}"/>
              </a:ext>
            </a:extLst>
          </p:cNvPr>
          <p:cNvSpPr txBox="1"/>
          <p:nvPr/>
        </p:nvSpPr>
        <p:spPr>
          <a:xfrm>
            <a:off x="1659387" y="409975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10-11: The end will be marked by “great signs from </a:t>
            </a:r>
            <a:r>
              <a:rPr lang="en-US" sz="2800" i="1" u="sng" dirty="0"/>
              <a:t>heaven.”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90642A-24FF-F345-3978-57F56FD89CC0}"/>
              </a:ext>
            </a:extLst>
          </p:cNvPr>
          <p:cNvSpPr txBox="1"/>
          <p:nvPr/>
        </p:nvSpPr>
        <p:spPr>
          <a:xfrm>
            <a:off x="1659386" y="5118795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12-19: In the end times, Jesus’ followers will be </a:t>
            </a:r>
            <a:r>
              <a:rPr lang="en-US" sz="2800" i="1" u="sng" dirty="0"/>
              <a:t>persecuted.</a:t>
            </a:r>
          </a:p>
        </p:txBody>
      </p:sp>
    </p:spTree>
    <p:extLst>
      <p:ext uri="{BB962C8B-B14F-4D97-AF65-F5344CB8AC3E}">
        <p14:creationId xmlns:p14="http://schemas.microsoft.com/office/powerpoint/2010/main" val="1561920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1399622" y="1177499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20-24: Key: “…until the time</a:t>
            </a:r>
            <a:r>
              <a:rPr lang="en-US" sz="2800" i="1" u="sng" dirty="0"/>
              <a:t>s</a:t>
            </a:r>
            <a:r>
              <a:rPr lang="en-US" sz="2800" dirty="0"/>
              <a:t> of the Gentiles </a:t>
            </a:r>
            <a:r>
              <a:rPr lang="en-US" sz="2800" i="1" u="sng" dirty="0"/>
              <a:t>are fulfilled.”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BD1C4-6417-110F-3B1C-48DADF74D6DD}"/>
              </a:ext>
            </a:extLst>
          </p:cNvPr>
          <p:cNvSpPr txBox="1"/>
          <p:nvPr/>
        </p:nvSpPr>
        <p:spPr>
          <a:xfrm>
            <a:off x="1820453" y="1929408"/>
            <a:ext cx="923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Note: No one is quite sure </a:t>
            </a:r>
            <a:r>
              <a:rPr lang="en-US" sz="2800" i="1" u="sng" dirty="0"/>
              <a:t>what that means.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980D74-22E5-28B8-E5E5-6CA3235F9246}"/>
              </a:ext>
            </a:extLst>
          </p:cNvPr>
          <p:cNvSpPr txBox="1"/>
          <p:nvPr/>
        </p:nvSpPr>
        <p:spPr>
          <a:xfrm>
            <a:off x="1399621" y="2774000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25-28: The promise is this: </a:t>
            </a:r>
            <a:r>
              <a:rPr lang="en-US" sz="2800" i="1" u="sng" dirty="0"/>
              <a:t>Jesus will return.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863695-60D2-526E-6B21-733757E57928}"/>
              </a:ext>
            </a:extLst>
          </p:cNvPr>
          <p:cNvSpPr txBox="1"/>
          <p:nvPr/>
        </p:nvSpPr>
        <p:spPr>
          <a:xfrm>
            <a:off x="1399621" y="3525909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29-33: </a:t>
            </a:r>
            <a:r>
              <a:rPr lang="en-US" sz="2800"/>
              <a:t>Jesus’ </a:t>
            </a:r>
            <a:r>
              <a:rPr lang="en-US" sz="2800" dirty="0"/>
              <a:t>promise: “…My words will not </a:t>
            </a:r>
            <a:r>
              <a:rPr lang="en-US" sz="2800" i="1" u="sng" dirty="0"/>
              <a:t>pass away.”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536D1D-1181-D4C7-EE8E-4006667ED729}"/>
              </a:ext>
            </a:extLst>
          </p:cNvPr>
          <p:cNvSpPr txBox="1"/>
          <p:nvPr/>
        </p:nvSpPr>
        <p:spPr>
          <a:xfrm>
            <a:off x="1399621" y="4277818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34-36: The command regarding the end: </a:t>
            </a:r>
            <a:r>
              <a:rPr lang="en-US" sz="2800" i="1" u="sng" dirty="0"/>
              <a:t>“Be on guard.”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953F30-F16F-1E9D-2654-6AD48D94E4B2}"/>
              </a:ext>
            </a:extLst>
          </p:cNvPr>
          <p:cNvSpPr txBox="1"/>
          <p:nvPr/>
        </p:nvSpPr>
        <p:spPr>
          <a:xfrm>
            <a:off x="734603" y="5157281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21:37-38 – How Jesus prepared for the cross: </a:t>
            </a:r>
            <a:r>
              <a:rPr lang="en-US" sz="2800" i="1" u="sng" dirty="0"/>
              <a:t>prayer.</a:t>
            </a:r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9089</TotalTime>
  <Words>162</Words>
  <Application>Microsoft Office PowerPoint</Application>
  <PresentationFormat>Widescreen</PresentationFormat>
  <Paragraphs>20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88</cp:revision>
  <dcterms:created xsi:type="dcterms:W3CDTF">2024-09-25T23:04:28Z</dcterms:created>
  <dcterms:modified xsi:type="dcterms:W3CDTF">2026-08-06T01:30:22Z</dcterms:modified>
</cp:coreProperties>
</file>