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7"/>
  </p:notesMasterIdLst>
  <p:sldIdLst>
    <p:sldId id="256" r:id="rId2"/>
    <p:sldId id="257" r:id="rId3"/>
    <p:sldId id="262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2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58E24A-E183-4EFC-9C45-F430C98B2CC5}" v="5" dt="2026-08-08T22:19:43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modSection">
      <pc:chgData name="william walthall" userId="f772a56296823cba" providerId="LiveId" clId="{4BA45501-BB18-4C42-BF37-724D5004BCF0}" dt="2026-08-08T22:19:43.200" v="32" actId="20577"/>
      <pc:docMkLst>
        <pc:docMk/>
      </pc:docMkLst>
      <pc:sldChg chg="addSp delSp modSp mod delAnim">
        <pc:chgData name="william walthall" userId="f772a56296823cba" providerId="LiveId" clId="{4BA45501-BB18-4C42-BF37-724D5004BCF0}" dt="2026-08-08T22:17:27.346" v="17" actId="1076"/>
        <pc:sldMkLst>
          <pc:docMk/>
          <pc:sldMk cId="1525269399" sldId="257"/>
        </pc:sldMkLst>
        <pc:spChg chg="del mod">
          <ac:chgData name="william walthall" userId="f772a56296823cba" providerId="LiveId" clId="{4BA45501-BB18-4C42-BF37-724D5004BCF0}" dt="2026-08-08T22:14:19.233" v="2" actId="478"/>
          <ac:spMkLst>
            <pc:docMk/>
            <pc:sldMk cId="1525269399" sldId="257"/>
            <ac:spMk id="8" creationId="{FAEFDDE9-E351-3385-6E9C-B23E2F9DCE21}"/>
          </ac:spMkLst>
        </pc:spChg>
        <pc:spChg chg="del">
          <ac:chgData name="william walthall" userId="f772a56296823cba" providerId="LiveId" clId="{4BA45501-BB18-4C42-BF37-724D5004BCF0}" dt="2026-08-08T22:14:19.233" v="2" actId="478"/>
          <ac:spMkLst>
            <pc:docMk/>
            <pc:sldMk cId="1525269399" sldId="257"/>
            <ac:spMk id="9" creationId="{945E09C0-78A1-6EB1-0C63-B8AC86DE8F7F}"/>
          </ac:spMkLst>
        </pc:spChg>
        <pc:spChg chg="del">
          <ac:chgData name="william walthall" userId="f772a56296823cba" providerId="LiveId" clId="{4BA45501-BB18-4C42-BF37-724D5004BCF0}" dt="2026-08-08T22:14:19.233" v="2" actId="478"/>
          <ac:spMkLst>
            <pc:docMk/>
            <pc:sldMk cId="1525269399" sldId="257"/>
            <ac:spMk id="10" creationId="{FDCEAA96-AFCD-79DE-B7DB-0653BA185D87}"/>
          </ac:spMkLst>
        </pc:spChg>
        <pc:spChg chg="mod">
          <ac:chgData name="william walthall" userId="f772a56296823cba" providerId="LiveId" clId="{4BA45501-BB18-4C42-BF37-724D5004BCF0}" dt="2026-08-08T22:14:57.488" v="10" actId="1076"/>
          <ac:spMkLst>
            <pc:docMk/>
            <pc:sldMk cId="1525269399" sldId="257"/>
            <ac:spMk id="18" creationId="{38C17EA5-0B58-4107-CD38-805A6D2FBAFC}"/>
          </ac:spMkLst>
        </pc:spChg>
        <pc:picChg chg="add del mod">
          <ac:chgData name="william walthall" userId="f772a56296823cba" providerId="LiveId" clId="{4BA45501-BB18-4C42-BF37-724D5004BCF0}" dt="2026-08-08T22:16:22.476" v="12" actId="478"/>
          <ac:picMkLst>
            <pc:docMk/>
            <pc:sldMk cId="1525269399" sldId="257"/>
            <ac:picMk id="3" creationId="{04C2FA7B-1338-6CDA-1840-FE4B4D34DD96}"/>
          </ac:picMkLst>
        </pc:picChg>
        <pc:picChg chg="add mod">
          <ac:chgData name="william walthall" userId="f772a56296823cba" providerId="LiveId" clId="{4BA45501-BB18-4C42-BF37-724D5004BCF0}" dt="2026-08-08T22:17:27.346" v="17" actId="1076"/>
          <ac:picMkLst>
            <pc:docMk/>
            <pc:sldMk cId="1525269399" sldId="257"/>
            <ac:picMk id="6" creationId="{8E0AF403-76E5-64A0-AD80-760DBF7ED79C}"/>
          </ac:picMkLst>
        </pc:picChg>
      </pc:sldChg>
      <pc:sldChg chg="modSp mod">
        <pc:chgData name="william walthall" userId="f772a56296823cba" providerId="LiveId" clId="{4BA45501-BB18-4C42-BF37-724D5004BCF0}" dt="2026-08-08T22:19:43.200" v="32" actId="20577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8-08T22:19:20.214" v="27" actId="1076"/>
          <ac:spMkLst>
            <pc:docMk/>
            <pc:sldMk cId="1762999661" sldId="260"/>
            <ac:spMk id="5" creationId="{391CBC1C-4C36-C9DB-035B-7215650274EE}"/>
          </ac:spMkLst>
        </pc:spChg>
        <pc:spChg chg="mod">
          <ac:chgData name="william walthall" userId="f772a56296823cba" providerId="LiveId" clId="{4BA45501-BB18-4C42-BF37-724D5004BCF0}" dt="2026-08-08T22:19:43.200" v="32" actId="20577"/>
          <ac:spMkLst>
            <pc:docMk/>
            <pc:sldMk cId="1762999661" sldId="260"/>
            <ac:spMk id="6" creationId="{57CBD1C4-6417-110F-3B1C-48DADF74D6DD}"/>
          </ac:spMkLst>
        </pc:spChg>
        <pc:spChg chg="mod">
          <ac:chgData name="william walthall" userId="f772a56296823cba" providerId="LiveId" clId="{4BA45501-BB18-4C42-BF37-724D5004BCF0}" dt="2026-08-08T22:19:29.135" v="28" actId="465"/>
          <ac:spMkLst>
            <pc:docMk/>
            <pc:sldMk cId="1762999661" sldId="260"/>
            <ac:spMk id="7" creationId="{24980D74-22E5-28B8-E5E5-6CA3235F9246}"/>
          </ac:spMkLst>
        </pc:spChg>
      </pc:sldChg>
      <pc:sldChg chg="addSp delSp modSp add mod delAnim modAnim">
        <pc:chgData name="william walthall" userId="f772a56296823cba" providerId="LiveId" clId="{4BA45501-BB18-4C42-BF37-724D5004BCF0}" dt="2026-08-08T22:18:50.359" v="26" actId="1076"/>
        <pc:sldMkLst>
          <pc:docMk/>
          <pc:sldMk cId="3253324581" sldId="262"/>
        </pc:sldMkLst>
        <pc:spChg chg="del">
          <ac:chgData name="william walthall" userId="f772a56296823cba" providerId="LiveId" clId="{4BA45501-BB18-4C42-BF37-724D5004BCF0}" dt="2026-08-08T22:17:38.062" v="18" actId="478"/>
          <ac:spMkLst>
            <pc:docMk/>
            <pc:sldMk cId="3253324581" sldId="262"/>
            <ac:spMk id="5" creationId="{83C00953-076F-8239-D2F0-00B7425BB721}"/>
          </ac:spMkLst>
        </pc:spChg>
        <pc:spChg chg="mod">
          <ac:chgData name="william walthall" userId="f772a56296823cba" providerId="LiveId" clId="{4BA45501-BB18-4C42-BF37-724D5004BCF0}" dt="2026-08-08T22:17:43.961" v="19" actId="1076"/>
          <ac:spMkLst>
            <pc:docMk/>
            <pc:sldMk cId="3253324581" sldId="262"/>
            <ac:spMk id="8" creationId="{7ED7B721-D90A-F14C-E631-D62AC170865A}"/>
          </ac:spMkLst>
        </pc:spChg>
        <pc:spChg chg="mod">
          <ac:chgData name="william walthall" userId="f772a56296823cba" providerId="LiveId" clId="{4BA45501-BB18-4C42-BF37-724D5004BCF0}" dt="2026-08-08T22:18:03.607" v="22" actId="1076"/>
          <ac:spMkLst>
            <pc:docMk/>
            <pc:sldMk cId="3253324581" sldId="262"/>
            <ac:spMk id="9" creationId="{07F24F6D-2998-50CD-525E-36C7D0CF5234}"/>
          </ac:spMkLst>
        </pc:spChg>
        <pc:spChg chg="mod">
          <ac:chgData name="william walthall" userId="f772a56296823cba" providerId="LiveId" clId="{4BA45501-BB18-4C42-BF37-724D5004BCF0}" dt="2026-08-08T22:17:59.960" v="21" actId="1076"/>
          <ac:spMkLst>
            <pc:docMk/>
            <pc:sldMk cId="3253324581" sldId="262"/>
            <ac:spMk id="10" creationId="{A905DADD-9908-2256-580E-9AA4B2064695}"/>
          </ac:spMkLst>
        </pc:spChg>
        <pc:spChg chg="del">
          <ac:chgData name="william walthall" userId="f772a56296823cba" providerId="LiveId" clId="{4BA45501-BB18-4C42-BF37-724D5004BCF0}" dt="2026-08-08T22:17:38.062" v="18" actId="478"/>
          <ac:spMkLst>
            <pc:docMk/>
            <pc:sldMk cId="3253324581" sldId="262"/>
            <ac:spMk id="18" creationId="{18D9E988-E244-3B66-5CCA-6F44E717EC10}"/>
          </ac:spMkLst>
        </pc:spChg>
        <pc:picChg chg="add mod">
          <ac:chgData name="william walthall" userId="f772a56296823cba" providerId="LiveId" clId="{4BA45501-BB18-4C42-BF37-724D5004BCF0}" dt="2026-08-08T22:18:50.359" v="26" actId="1076"/>
          <ac:picMkLst>
            <pc:docMk/>
            <pc:sldMk cId="3253324581" sldId="262"/>
            <ac:picMk id="3" creationId="{490A0528-BCD6-6801-3579-C210C88BB44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8BD56BD-0939-456D-815F-0F9E8922AAF6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Luke 22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222976" y="818968"/>
            <a:ext cx="9746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22:1-13 – The Feast of Unleavened Bread and the Passover: the</a:t>
            </a:r>
            <a:br>
              <a:rPr lang="en-US" sz="2800" dirty="0"/>
            </a:br>
            <a:r>
              <a:rPr lang="en-US" sz="2800" dirty="0"/>
              <a:t>    time for Jesus’ betrayal and </a:t>
            </a:r>
            <a:r>
              <a:rPr lang="en-US" sz="2800" i="1" u="sng" dirty="0"/>
              <a:t>crucifixion.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17EA5-0B58-4107-CD38-805A6D2FBAFC}"/>
              </a:ext>
            </a:extLst>
          </p:cNvPr>
          <p:cNvSpPr txBox="1"/>
          <p:nvPr/>
        </p:nvSpPr>
        <p:spPr>
          <a:xfrm>
            <a:off x="1762969" y="5777422"/>
            <a:ext cx="7351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crucial point: Jesus becomes </a:t>
            </a:r>
            <a:r>
              <a:rPr lang="en-US" sz="2800" i="1" u="sng" dirty="0"/>
              <a:t>our Passover.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0AF403-76E5-64A0-AD80-760DBF7ED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294" y="1886786"/>
            <a:ext cx="6014884" cy="377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0EEE3-87B0-E09F-0A67-CD4DB2639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ED7B721-D90A-F14C-E631-D62AC170865A}"/>
              </a:ext>
            </a:extLst>
          </p:cNvPr>
          <p:cNvSpPr txBox="1"/>
          <p:nvPr/>
        </p:nvSpPr>
        <p:spPr>
          <a:xfrm>
            <a:off x="1208227" y="690031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22:14-23 – The Last Supper: Jesus institutes </a:t>
            </a:r>
            <a:r>
              <a:rPr lang="en-US" sz="2800" i="1" u="sng" dirty="0"/>
              <a:t>Communion.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F24F6D-2998-50CD-525E-36C7D0CF5234}"/>
              </a:ext>
            </a:extLst>
          </p:cNvPr>
          <p:cNvSpPr txBox="1"/>
          <p:nvPr/>
        </p:nvSpPr>
        <p:spPr>
          <a:xfrm>
            <a:off x="1659387" y="4439781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cup represents Jesus’ blood, and the bread represents </a:t>
            </a:r>
            <a:br>
              <a:rPr lang="en-US" sz="2800" dirty="0"/>
            </a:br>
            <a:r>
              <a:rPr lang="en-US" sz="2800" dirty="0"/>
              <a:t>     Jesus’ body which is </a:t>
            </a:r>
            <a:r>
              <a:rPr lang="en-US" sz="2800" i="1" u="sng" dirty="0"/>
              <a:t>“given for you.”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05DADD-9908-2256-580E-9AA4B2064695}"/>
              </a:ext>
            </a:extLst>
          </p:cNvPr>
          <p:cNvSpPr txBox="1"/>
          <p:nvPr/>
        </p:nvSpPr>
        <p:spPr>
          <a:xfrm>
            <a:off x="1659387" y="564474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“…until the kingdom of God comes”: most likely, </a:t>
            </a:r>
            <a:r>
              <a:rPr lang="en-US" sz="2800" i="1" u="sng" dirty="0"/>
              <a:t>Pentecost.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0A0528-BCD6-6801-3579-C210C88BB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903" y="1395717"/>
            <a:ext cx="4232020" cy="291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24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705107" y="612868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Key passages in 22:24-53: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BD1C4-6417-110F-3B1C-48DADF74D6DD}"/>
              </a:ext>
            </a:extLst>
          </p:cNvPr>
          <p:cNvSpPr txBox="1"/>
          <p:nvPr/>
        </p:nvSpPr>
        <p:spPr>
          <a:xfrm>
            <a:off x="1321690" y="1620672"/>
            <a:ext cx="92302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22:26 – When it comes to acting like the world:</a:t>
            </a:r>
            <a:br>
              <a:rPr lang="en-US" sz="2800" dirty="0"/>
            </a:br>
            <a:r>
              <a:rPr lang="en-US" sz="2800" dirty="0"/>
              <a:t>     “But it is not this way </a:t>
            </a:r>
            <a:r>
              <a:rPr lang="en-US" sz="2800" i="1" u="sng"/>
              <a:t>with you….”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980D74-22E5-28B8-E5E5-6CA3235F9246}"/>
              </a:ext>
            </a:extLst>
          </p:cNvPr>
          <p:cNvSpPr txBox="1"/>
          <p:nvPr/>
        </p:nvSpPr>
        <p:spPr>
          <a:xfrm>
            <a:off x="1321690" y="3059363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22:40 – When it comes to coping in times of stress:</a:t>
            </a:r>
            <a:br>
              <a:rPr lang="en-US" sz="2800" dirty="0"/>
            </a:br>
            <a:r>
              <a:rPr lang="en-US" sz="2800" dirty="0"/>
              <a:t>     “Pray that you may not enter into </a:t>
            </a:r>
            <a:r>
              <a:rPr lang="en-US" sz="2800" i="1" u="sng" dirty="0"/>
              <a:t>temptation.”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863695-60D2-526E-6B21-733757E57928}"/>
              </a:ext>
            </a:extLst>
          </p:cNvPr>
          <p:cNvSpPr txBox="1"/>
          <p:nvPr/>
        </p:nvSpPr>
        <p:spPr>
          <a:xfrm>
            <a:off x="1321690" y="4498055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22:42 – When it comes to untenable spiritual situations:</a:t>
            </a:r>
            <a:br>
              <a:rPr lang="en-US" sz="2800" dirty="0"/>
            </a:br>
            <a:r>
              <a:rPr lang="en-US" sz="2800" dirty="0"/>
              <a:t>     “…yet not My will, but </a:t>
            </a:r>
            <a:r>
              <a:rPr lang="en-US" sz="2800" i="1" u="sng" dirty="0"/>
              <a:t>Yours be done.”</a:t>
            </a:r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8265F-F34E-ACA8-8448-DF60911B2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9D8664-752E-1B23-3DBB-38306F56A714}"/>
              </a:ext>
            </a:extLst>
          </p:cNvPr>
          <p:cNvSpPr txBox="1"/>
          <p:nvPr/>
        </p:nvSpPr>
        <p:spPr>
          <a:xfrm>
            <a:off x="1321690" y="1053643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22:54-62 – Jesus’ arrest and </a:t>
            </a:r>
            <a:r>
              <a:rPr lang="en-US" sz="2800" i="1" u="sng" dirty="0"/>
              <a:t>Peter’s denial.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0E46E4-8878-5F81-91DD-A7BF0DCCEDD9}"/>
              </a:ext>
            </a:extLst>
          </p:cNvPr>
          <p:cNvSpPr txBox="1"/>
          <p:nvPr/>
        </p:nvSpPr>
        <p:spPr>
          <a:xfrm>
            <a:off x="1321690" y="2200407"/>
            <a:ext cx="92302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22:63-71 – </a:t>
            </a:r>
            <a:r>
              <a:rPr lang="en-US" sz="2800"/>
              <a:t>Jesus’ </a:t>
            </a:r>
            <a:r>
              <a:rPr lang="en-US" sz="2800" dirty="0"/>
              <a:t>mockery by the soldiers and </a:t>
            </a:r>
            <a:r>
              <a:rPr lang="en-US" sz="2800"/>
              <a:t>Jesus’ </a:t>
            </a:r>
            <a:r>
              <a:rPr lang="en-US" sz="2800" dirty="0"/>
              <a:t>trial</a:t>
            </a:r>
            <a:br>
              <a:rPr lang="en-US" sz="2800" dirty="0"/>
            </a:br>
            <a:r>
              <a:rPr lang="en-US" sz="2800" dirty="0"/>
              <a:t>    before the Sanhedrin: Jesus is asked if He is the Son of God</a:t>
            </a:r>
            <a:br>
              <a:rPr lang="en-US" sz="2800" dirty="0"/>
            </a:br>
            <a:r>
              <a:rPr lang="en-US" sz="2800" dirty="0"/>
              <a:t>    and He answers, </a:t>
            </a:r>
            <a:r>
              <a:rPr lang="en-US" sz="2800" i="1" u="sng" dirty="0"/>
              <a:t>“Yes, I am.”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22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9220</TotalTime>
  <Words>208</Words>
  <Application>Microsoft Office PowerPoint</Application>
  <PresentationFormat>Widescreen</PresentationFormat>
  <Paragraphs>17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89</cp:revision>
  <dcterms:created xsi:type="dcterms:W3CDTF">2024-09-25T23:04:28Z</dcterms:created>
  <dcterms:modified xsi:type="dcterms:W3CDTF">2026-08-08T22:19:46Z</dcterms:modified>
</cp:coreProperties>
</file>