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910" r:id="rId1"/>
  </p:sldMasterIdLst>
  <p:notesMasterIdLst>
    <p:notesMasterId r:id="rId9"/>
  </p:notesMasterIdLst>
  <p:sldIdLst>
    <p:sldId id="256" r:id="rId2"/>
    <p:sldId id="257" r:id="rId3"/>
    <p:sldId id="262" r:id="rId4"/>
    <p:sldId id="263" r:id="rId5"/>
    <p:sldId id="260" r:id="rId6"/>
    <p:sldId id="264" r:id="rId7"/>
    <p:sldId id="261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1F3EDBC2-DE2A-42DB-9D92-46202A8E800C}">
          <p14:sldIdLst>
            <p14:sldId id="256"/>
          </p14:sldIdLst>
        </p14:section>
        <p14:section name="Untitled Section" id="{E25828D1-205A-4BDF-87CE-0406423A0A3E}">
          <p14:sldIdLst>
            <p14:sldId id="257"/>
            <p14:sldId id="262"/>
            <p14:sldId id="263"/>
            <p14:sldId id="260"/>
            <p14:sldId id="264"/>
            <p14:sldId id="261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FCF365B-9C65-421E-88D5-D79BACC47514}" v="32" dt="2026-08-08T20:11:35.58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65" d="100"/>
          <a:sy n="65" d="100"/>
        </p:scale>
        <p:origin x="66" y="78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william walthall" userId="f772a56296823cba" providerId="LiveId" clId="{4BA45501-BB18-4C42-BF37-724D5004BCF0}"/>
    <pc:docChg chg="custSel addSld modSld modSection">
      <pc:chgData name="william walthall" userId="f772a56296823cba" providerId="LiveId" clId="{4BA45501-BB18-4C42-BF37-724D5004BCF0}" dt="2026-08-08T20:11:35.586" v="58" actId="20577"/>
      <pc:docMkLst>
        <pc:docMk/>
      </pc:docMkLst>
      <pc:sldChg chg="addSp delSp modSp mod delAnim">
        <pc:chgData name="william walthall" userId="f772a56296823cba" providerId="LiveId" clId="{4BA45501-BB18-4C42-BF37-724D5004BCF0}" dt="2026-08-08T19:53:17.817" v="15" actId="1076"/>
        <pc:sldMkLst>
          <pc:docMk/>
          <pc:sldMk cId="1525269399" sldId="257"/>
        </pc:sldMkLst>
        <pc:spChg chg="del">
          <ac:chgData name="william walthall" userId="f772a56296823cba" providerId="LiveId" clId="{4BA45501-BB18-4C42-BF37-724D5004BCF0}" dt="2026-08-08T19:49:44.369" v="3" actId="478"/>
          <ac:spMkLst>
            <pc:docMk/>
            <pc:sldMk cId="1525269399" sldId="257"/>
            <ac:spMk id="8" creationId="{FAEFDDE9-E351-3385-6E9C-B23E2F9DCE21}"/>
          </ac:spMkLst>
        </pc:spChg>
        <pc:spChg chg="del">
          <ac:chgData name="william walthall" userId="f772a56296823cba" providerId="LiveId" clId="{4BA45501-BB18-4C42-BF37-724D5004BCF0}" dt="2026-08-08T19:49:42.271" v="2" actId="478"/>
          <ac:spMkLst>
            <pc:docMk/>
            <pc:sldMk cId="1525269399" sldId="257"/>
            <ac:spMk id="18" creationId="{38C17EA5-0B58-4107-CD38-805A6D2FBAFC}"/>
          </ac:spMkLst>
        </pc:spChg>
        <pc:picChg chg="add mod">
          <ac:chgData name="william walthall" userId="f772a56296823cba" providerId="LiveId" clId="{4BA45501-BB18-4C42-BF37-724D5004BCF0}" dt="2026-08-08T19:53:17.817" v="15" actId="1076"/>
          <ac:picMkLst>
            <pc:docMk/>
            <pc:sldMk cId="1525269399" sldId="257"/>
            <ac:picMk id="3" creationId="{42DC8980-82F2-9470-EBA4-71E28E22E715}"/>
          </ac:picMkLst>
        </pc:picChg>
      </pc:sldChg>
      <pc:sldChg chg="addSp delSp modSp mod delAnim">
        <pc:chgData name="william walthall" userId="f772a56296823cba" providerId="LiveId" clId="{4BA45501-BB18-4C42-BF37-724D5004BCF0}" dt="2026-08-08T19:57:08.631" v="27" actId="1076"/>
        <pc:sldMkLst>
          <pc:docMk/>
          <pc:sldMk cId="1762999661" sldId="260"/>
        </pc:sldMkLst>
        <pc:spChg chg="del">
          <ac:chgData name="william walthall" userId="f772a56296823cba" providerId="LiveId" clId="{4BA45501-BB18-4C42-BF37-724D5004BCF0}" dt="2026-08-08T19:50:34.989" v="10" actId="478"/>
          <ac:spMkLst>
            <pc:docMk/>
            <pc:sldMk cId="1762999661" sldId="260"/>
            <ac:spMk id="6" creationId="{57CBD1C4-6417-110F-3B1C-48DADF74D6DD}"/>
          </ac:spMkLst>
        </pc:spChg>
        <pc:spChg chg="del">
          <ac:chgData name="william walthall" userId="f772a56296823cba" providerId="LiveId" clId="{4BA45501-BB18-4C42-BF37-724D5004BCF0}" dt="2026-08-08T19:50:34.989" v="10" actId="478"/>
          <ac:spMkLst>
            <pc:docMk/>
            <pc:sldMk cId="1762999661" sldId="260"/>
            <ac:spMk id="11" creationId="{C34831F1-D58A-DE45-4F62-B68BC8D7E186}"/>
          </ac:spMkLst>
        </pc:spChg>
        <pc:spChg chg="del">
          <ac:chgData name="william walthall" userId="f772a56296823cba" providerId="LiveId" clId="{4BA45501-BB18-4C42-BF37-724D5004BCF0}" dt="2026-08-08T19:50:34.989" v="10" actId="478"/>
          <ac:spMkLst>
            <pc:docMk/>
            <pc:sldMk cId="1762999661" sldId="260"/>
            <ac:spMk id="12" creationId="{D7BF7030-314F-C759-A4EF-B79DECDF6353}"/>
          </ac:spMkLst>
        </pc:spChg>
        <pc:spChg chg="del">
          <ac:chgData name="william walthall" userId="f772a56296823cba" providerId="LiveId" clId="{4BA45501-BB18-4C42-BF37-724D5004BCF0}" dt="2026-08-08T19:50:34.989" v="10" actId="478"/>
          <ac:spMkLst>
            <pc:docMk/>
            <pc:sldMk cId="1762999661" sldId="260"/>
            <ac:spMk id="13" creationId="{78FDC26B-B0E9-01FF-C441-F0E18049D29E}"/>
          </ac:spMkLst>
        </pc:spChg>
        <pc:spChg chg="del">
          <ac:chgData name="william walthall" userId="f772a56296823cba" providerId="LiveId" clId="{4BA45501-BB18-4C42-BF37-724D5004BCF0}" dt="2026-08-08T19:50:34.989" v="10" actId="478"/>
          <ac:spMkLst>
            <pc:docMk/>
            <pc:sldMk cId="1762999661" sldId="260"/>
            <ac:spMk id="14" creationId="{8E6E9D7D-63F1-9AE4-4ED2-882D3F79973F}"/>
          </ac:spMkLst>
        </pc:spChg>
        <pc:spChg chg="del">
          <ac:chgData name="william walthall" userId="f772a56296823cba" providerId="LiveId" clId="{4BA45501-BB18-4C42-BF37-724D5004BCF0}" dt="2026-08-08T19:50:34.989" v="10" actId="478"/>
          <ac:spMkLst>
            <pc:docMk/>
            <pc:sldMk cId="1762999661" sldId="260"/>
            <ac:spMk id="15" creationId="{BC3E3130-AD3A-9261-10E9-6FD194105C24}"/>
          </ac:spMkLst>
        </pc:spChg>
        <pc:picChg chg="add mod">
          <ac:chgData name="william walthall" userId="f772a56296823cba" providerId="LiveId" clId="{4BA45501-BB18-4C42-BF37-724D5004BCF0}" dt="2026-08-08T19:57:08.631" v="27" actId="1076"/>
          <ac:picMkLst>
            <pc:docMk/>
            <pc:sldMk cId="1762999661" sldId="260"/>
            <ac:picMk id="3" creationId="{25FF3D57-1C61-17EA-8C15-DF9FE19245EA}"/>
          </ac:picMkLst>
        </pc:picChg>
      </pc:sldChg>
      <pc:sldChg chg="modSp mod">
        <pc:chgData name="william walthall" userId="f772a56296823cba" providerId="LiveId" clId="{4BA45501-BB18-4C42-BF37-724D5004BCF0}" dt="2026-08-08T19:51:03.380" v="12" actId="115"/>
        <pc:sldMkLst>
          <pc:docMk/>
          <pc:sldMk cId="1992276246" sldId="261"/>
        </pc:sldMkLst>
        <pc:spChg chg="mod">
          <ac:chgData name="william walthall" userId="f772a56296823cba" providerId="LiveId" clId="{4BA45501-BB18-4C42-BF37-724D5004BCF0}" dt="2026-08-08T19:51:03.380" v="12" actId="115"/>
          <ac:spMkLst>
            <pc:docMk/>
            <pc:sldMk cId="1992276246" sldId="261"/>
            <ac:spMk id="5" creationId="{E39D8664-752E-1B23-3DBB-38306F56A714}"/>
          </ac:spMkLst>
        </pc:spChg>
      </pc:sldChg>
      <pc:sldChg chg="addSp delSp modSp add mod delAnim modAnim">
        <pc:chgData name="william walthall" userId="f772a56296823cba" providerId="LiveId" clId="{4BA45501-BB18-4C42-BF37-724D5004BCF0}" dt="2026-08-08T19:59:51.486" v="29"/>
        <pc:sldMkLst>
          <pc:docMk/>
          <pc:sldMk cId="3267669075" sldId="262"/>
        </pc:sldMkLst>
        <pc:spChg chg="del">
          <ac:chgData name="william walthall" userId="f772a56296823cba" providerId="LiveId" clId="{4BA45501-BB18-4C42-BF37-724D5004BCF0}" dt="2026-08-08T19:49:51.338" v="4" actId="478"/>
          <ac:spMkLst>
            <pc:docMk/>
            <pc:sldMk cId="3267669075" sldId="262"/>
            <ac:spMk id="5" creationId="{F8067D54-EE02-276E-6F64-D56ABCCAA0EA}"/>
          </ac:spMkLst>
        </pc:spChg>
        <pc:spChg chg="del">
          <ac:chgData name="william walthall" userId="f772a56296823cba" providerId="LiveId" clId="{4BA45501-BB18-4C42-BF37-724D5004BCF0}" dt="2026-08-08T19:49:53.622" v="5" actId="478"/>
          <ac:spMkLst>
            <pc:docMk/>
            <pc:sldMk cId="3267669075" sldId="262"/>
            <ac:spMk id="8" creationId="{6C71971C-5A8F-808B-552E-1ECE47EB61A4}"/>
          </ac:spMkLst>
        </pc:spChg>
        <pc:spChg chg="mod">
          <ac:chgData name="william walthall" userId="f772a56296823cba" providerId="LiveId" clId="{4BA45501-BB18-4C42-BF37-724D5004BCF0}" dt="2026-08-08T19:49:58.791" v="6" actId="1076"/>
          <ac:spMkLst>
            <pc:docMk/>
            <pc:sldMk cId="3267669075" sldId="262"/>
            <ac:spMk id="18" creationId="{C29C72D0-E446-F7F5-30B2-CD8DC1145666}"/>
          </ac:spMkLst>
        </pc:spChg>
        <pc:picChg chg="add mod">
          <ac:chgData name="william walthall" userId="f772a56296823cba" providerId="LiveId" clId="{4BA45501-BB18-4C42-BF37-724D5004BCF0}" dt="2026-08-08T19:54:07.811" v="20" actId="1076"/>
          <ac:picMkLst>
            <pc:docMk/>
            <pc:sldMk cId="3267669075" sldId="262"/>
            <ac:picMk id="3" creationId="{4DAE4570-2B37-A249-73B4-195014C8B98B}"/>
          </ac:picMkLst>
        </pc:picChg>
      </pc:sldChg>
      <pc:sldChg chg="addSp delSp modSp add mod delAnim modAnim">
        <pc:chgData name="william walthall" userId="f772a56296823cba" providerId="LiveId" clId="{4BA45501-BB18-4C42-BF37-724D5004BCF0}" dt="2026-08-08T19:59:54.693" v="30"/>
        <pc:sldMkLst>
          <pc:docMk/>
          <pc:sldMk cId="2126801321" sldId="263"/>
        </pc:sldMkLst>
        <pc:spChg chg="del">
          <ac:chgData name="william walthall" userId="f772a56296823cba" providerId="LiveId" clId="{4BA45501-BB18-4C42-BF37-724D5004BCF0}" dt="2026-08-08T19:50:05.754" v="7" actId="478"/>
          <ac:spMkLst>
            <pc:docMk/>
            <pc:sldMk cId="2126801321" sldId="263"/>
            <ac:spMk id="5" creationId="{8A7E980E-BF0D-07F0-707C-EB9D179917CA}"/>
          </ac:spMkLst>
        </pc:spChg>
        <pc:spChg chg="mod">
          <ac:chgData name="william walthall" userId="f772a56296823cba" providerId="LiveId" clId="{4BA45501-BB18-4C42-BF37-724D5004BCF0}" dt="2026-08-08T19:50:09.882" v="8" actId="1076"/>
          <ac:spMkLst>
            <pc:docMk/>
            <pc:sldMk cId="2126801321" sldId="263"/>
            <ac:spMk id="8" creationId="{D439234C-AB29-2DE0-3CD7-EC8BCE629D8A}"/>
          </ac:spMkLst>
        </pc:spChg>
        <pc:spChg chg="del">
          <ac:chgData name="william walthall" userId="f772a56296823cba" providerId="LiveId" clId="{4BA45501-BB18-4C42-BF37-724D5004BCF0}" dt="2026-08-08T19:50:05.754" v="7" actId="478"/>
          <ac:spMkLst>
            <pc:docMk/>
            <pc:sldMk cId="2126801321" sldId="263"/>
            <ac:spMk id="18" creationId="{44411CB3-B303-BB25-9DD4-2064092E8096}"/>
          </ac:spMkLst>
        </pc:spChg>
        <pc:picChg chg="add mod">
          <ac:chgData name="william walthall" userId="f772a56296823cba" providerId="LiveId" clId="{4BA45501-BB18-4C42-BF37-724D5004BCF0}" dt="2026-08-08T19:55:39.720" v="22" actId="1076"/>
          <ac:picMkLst>
            <pc:docMk/>
            <pc:sldMk cId="2126801321" sldId="263"/>
            <ac:picMk id="3" creationId="{0E64234C-890F-B0ED-D57B-F0F0D5E9D43F}"/>
          </ac:picMkLst>
        </pc:picChg>
      </pc:sldChg>
      <pc:sldChg chg="delSp modSp add mod modAnim">
        <pc:chgData name="william walthall" userId="f772a56296823cba" providerId="LiveId" clId="{4BA45501-BB18-4C42-BF37-724D5004BCF0}" dt="2026-08-08T20:11:35.586" v="58" actId="20577"/>
        <pc:sldMkLst>
          <pc:docMk/>
          <pc:sldMk cId="3912406552" sldId="264"/>
        </pc:sldMkLst>
        <pc:spChg chg="del">
          <ac:chgData name="william walthall" userId="f772a56296823cba" providerId="LiveId" clId="{4BA45501-BB18-4C42-BF37-724D5004BCF0}" dt="2026-08-08T19:50:40.545" v="11" actId="478"/>
          <ac:spMkLst>
            <pc:docMk/>
            <pc:sldMk cId="3912406552" sldId="264"/>
            <ac:spMk id="5" creationId="{857637AD-6A19-48CF-4017-4A2F810607A8}"/>
          </ac:spMkLst>
        </pc:spChg>
        <pc:spChg chg="mod">
          <ac:chgData name="william walthall" userId="f772a56296823cba" providerId="LiveId" clId="{4BA45501-BB18-4C42-BF37-724D5004BCF0}" dt="2026-08-08T19:51:12.585" v="13" actId="115"/>
          <ac:spMkLst>
            <pc:docMk/>
            <pc:sldMk cId="3912406552" sldId="264"/>
            <ac:spMk id="6" creationId="{32FE9CA2-179E-414E-FA10-548796BA9737}"/>
          </ac:spMkLst>
        </pc:spChg>
        <pc:spChg chg="mod">
          <ac:chgData name="william walthall" userId="f772a56296823cba" providerId="LiveId" clId="{4BA45501-BB18-4C42-BF37-724D5004BCF0}" dt="2026-08-08T20:09:42.515" v="33" actId="20577"/>
          <ac:spMkLst>
            <pc:docMk/>
            <pc:sldMk cId="3912406552" sldId="264"/>
            <ac:spMk id="11" creationId="{0EA5E827-1912-45A5-EBB5-1C29D5385FFB}"/>
          </ac:spMkLst>
        </pc:spChg>
        <pc:spChg chg="mod">
          <ac:chgData name="william walthall" userId="f772a56296823cba" providerId="LiveId" clId="{4BA45501-BB18-4C42-BF37-724D5004BCF0}" dt="2026-08-08T20:10:25.594" v="38" actId="115"/>
          <ac:spMkLst>
            <pc:docMk/>
            <pc:sldMk cId="3912406552" sldId="264"/>
            <ac:spMk id="12" creationId="{AE179C54-A4C1-4AD2-C584-A341E6A37641}"/>
          </ac:spMkLst>
        </pc:spChg>
        <pc:spChg chg="mod">
          <ac:chgData name="william walthall" userId="f772a56296823cba" providerId="LiveId" clId="{4BA45501-BB18-4C42-BF37-724D5004BCF0}" dt="2026-08-08T20:11:35.586" v="58" actId="20577"/>
          <ac:spMkLst>
            <pc:docMk/>
            <pc:sldMk cId="3912406552" sldId="264"/>
            <ac:spMk id="13" creationId="{A1033FCC-BD02-EF64-BBEE-6028E96443D9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15EC671-CD10-4CC3-B323-29AEC78D2140}" type="datetimeFigureOut">
              <a:rPr lang="en-US" smtClean="0"/>
              <a:t>8/8/2026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935F69-25BA-490C-8F62-7DF8364206B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19629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7935F69-25BA-490C-8F62-7DF8364206B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0906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2EE3B7B-C7B5-42CF-90CF-67B3D21B2314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24550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996519-E62D-4F8C-AE1E-36928EC7D15C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409186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77AEB6-FCE1-4CD5-923B-84E54F1460D5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7925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374C2F-71A1-43C9-B2F6-A4FAC8157F1A}" type="datetime1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494056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631DCC-9916-4BB7-A2E9-25EC84C740A7}" type="datetime1">
              <a:rPr lang="en-US" smtClean="0"/>
              <a:t>8/8/2026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2260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59146A-335D-4B7F-86AE-5D483B1F631C}" type="datetime1">
              <a:rPr lang="en-US" smtClean="0"/>
              <a:t>8/8/2026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20673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71D8EC-8E17-4CE6-99C2-C22488572868}" type="datetime1">
              <a:rPr lang="en-US" smtClean="0"/>
              <a:t>8/8/2026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2866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50ABA-DFFA-4B13-BB77-624D9164A38B}" type="datetime1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7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20A08F-2B1D-4498-A043-7C299B1C2561}" type="datetime1">
              <a:rPr lang="en-US" smtClean="0"/>
              <a:t>8/8/2026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97539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BAD9902-F134-45BD-ABD2-80C28059B090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46819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2B04DB0-379A-41B7-9B29-7F42F0D571D5}" type="datetime1">
              <a:rPr lang="en-US" smtClean="0"/>
              <a:t>8/8/2026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91CC32-6A6B-4E2E-BBA1-6864F305DA2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5243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7E9B64-DC09-41C8-9DE3-DA74AF8D2F97}" type="datetime1">
              <a:rPr lang="en-US" smtClean="0"/>
              <a:t>8/8/2026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E91CC32-6A6B-4E2E-BBA1-6864F305DA2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955377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1" r:id="rId1"/>
    <p:sldLayoutId id="2147483912" r:id="rId2"/>
    <p:sldLayoutId id="2147483913" r:id="rId3"/>
    <p:sldLayoutId id="2147483914" r:id="rId4"/>
    <p:sldLayoutId id="2147483915" r:id="rId5"/>
    <p:sldLayoutId id="2147483916" r:id="rId6"/>
    <p:sldLayoutId id="2147483917" r:id="rId7"/>
    <p:sldLayoutId id="2147483918" r:id="rId8"/>
    <p:sldLayoutId id="2147483919" r:id="rId9"/>
    <p:sldLayoutId id="2147483920" r:id="rId10"/>
    <p:sldLayoutId id="2147483921" r:id="rId11"/>
  </p:sldLayoutIdLst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6F746A67-F915-0F97-67F9-1A63C62961B2}"/>
              </a:ext>
            </a:extLst>
          </p:cNvPr>
          <p:cNvSpPr txBox="1"/>
          <p:nvPr/>
        </p:nvSpPr>
        <p:spPr>
          <a:xfrm>
            <a:off x="3046379" y="1482433"/>
            <a:ext cx="6099242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US" sz="5400" dirty="0"/>
              <a:t>Walk With the Word</a:t>
            </a:r>
          </a:p>
          <a:p>
            <a:pPr algn="ctr"/>
            <a:endParaRPr lang="en-US" sz="4800" dirty="0"/>
          </a:p>
          <a:p>
            <a:pPr algn="ctr"/>
            <a:endParaRPr lang="en-US" dirty="0"/>
          </a:p>
          <a:p>
            <a:pPr algn="ctr"/>
            <a:endParaRPr lang="en-US" dirty="0"/>
          </a:p>
          <a:p>
            <a:pPr algn="ctr"/>
            <a:r>
              <a:rPr lang="en-US" sz="6600" b="1"/>
              <a:t>Luke 23</a:t>
            </a:r>
            <a:endParaRPr 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00795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FF3B53D3-C81A-7E8B-A4F3-5FB00501D6B0}"/>
              </a:ext>
            </a:extLst>
          </p:cNvPr>
          <p:cNvSpPr txBox="1"/>
          <p:nvPr/>
        </p:nvSpPr>
        <p:spPr>
          <a:xfrm>
            <a:off x="1222976" y="818968"/>
            <a:ext cx="974604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23:1-12 – Jesus stands trial before Pilate and </a:t>
            </a:r>
            <a:r>
              <a:rPr lang="en-US" sz="2800" i="1" u="sng" dirty="0"/>
              <a:t>Herod.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2DC8980-82F2-9470-EBA4-71E28E22E71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57566" y="1621862"/>
            <a:ext cx="6667500" cy="5000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52693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8C415B-6A7C-E655-3E57-67CEA55057E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TextBox 17">
            <a:extLst>
              <a:ext uri="{FF2B5EF4-FFF2-40B4-BE49-F238E27FC236}">
                <a16:creationId xmlns:a16="http://schemas.microsoft.com/office/drawing/2014/main" id="{C29C72D0-E446-F7F5-30B2-CD8DC1145666}"/>
              </a:ext>
            </a:extLst>
          </p:cNvPr>
          <p:cNvSpPr txBox="1"/>
          <p:nvPr/>
        </p:nvSpPr>
        <p:spPr>
          <a:xfrm>
            <a:off x="1104651" y="709123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23:13-25 – Pilate seeks Jesus’ release, but the Jews want </a:t>
            </a:r>
            <a:r>
              <a:rPr lang="en-US" sz="2800" i="1" u="sng" dirty="0"/>
              <a:t>Barabbas.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DAE4570-2B37-A249-73B4-195014C8B98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92799" y="1293496"/>
            <a:ext cx="5564504" cy="55645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6690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65853D-4669-4881-B9ED-6E9EBC0831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>
            <a:extLst>
              <a:ext uri="{FF2B5EF4-FFF2-40B4-BE49-F238E27FC236}">
                <a16:creationId xmlns:a16="http://schemas.microsoft.com/office/drawing/2014/main" id="{D439234C-AB29-2DE0-3CD7-EC8BCE629D8A}"/>
              </a:ext>
            </a:extLst>
          </p:cNvPr>
          <p:cNvSpPr txBox="1"/>
          <p:nvPr/>
        </p:nvSpPr>
        <p:spPr>
          <a:xfrm>
            <a:off x="1104651" y="628776"/>
            <a:ext cx="998269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23:26-31 – Jesus bears His cross and is helped by </a:t>
            </a:r>
            <a:r>
              <a:rPr lang="en-US" sz="2800" i="1" u="sng" dirty="0"/>
              <a:t>Simon of Cyrene.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0E64234C-890F-B0ED-D57B-F0F0D5E9D43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22273" y="1351936"/>
            <a:ext cx="9334500" cy="533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68013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E1A37C-43DC-8E16-D7CC-97A1D9D1A0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391CBC1C-4C36-C9DB-035B-7215650274EE}"/>
              </a:ext>
            </a:extLst>
          </p:cNvPr>
          <p:cNvSpPr txBox="1"/>
          <p:nvPr/>
        </p:nvSpPr>
        <p:spPr>
          <a:xfrm>
            <a:off x="900858" y="596443"/>
            <a:ext cx="100719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23:32-49 </a:t>
            </a:r>
            <a:r>
              <a:rPr lang="en-US" sz="2800" dirty="0"/>
              <a:t>– Jesus is crucified on a hill called </a:t>
            </a:r>
            <a:r>
              <a:rPr lang="en-US" sz="2800" i="1" u="sng" dirty="0"/>
              <a:t>“the Skull.”</a:t>
            </a:r>
            <a:endParaRPr lang="en-US" sz="2800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5FF3D57-1C61-17EA-8C15-DF9FE19245E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44815" y="1319981"/>
            <a:ext cx="7384026" cy="55380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2999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89AD599-E7FB-BD93-657F-800850FFC5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32FE9CA2-179E-414E-FA10-548796BA9737}"/>
              </a:ext>
            </a:extLst>
          </p:cNvPr>
          <p:cNvSpPr txBox="1"/>
          <p:nvPr/>
        </p:nvSpPr>
        <p:spPr>
          <a:xfrm>
            <a:off x="1404817" y="1265225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On the cross, Jesus asks, “Father, </a:t>
            </a:r>
            <a:r>
              <a:rPr lang="en-US" sz="2800" i="1" u="sng" dirty="0"/>
              <a:t>forgive them</a:t>
            </a:r>
            <a:r>
              <a:rPr lang="en-US" sz="2800" i="1" dirty="0"/>
              <a:t>.”</a:t>
            </a:r>
            <a:endParaRPr lang="en-US" sz="2800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EA5E827-1912-45A5-EBB5-1C29D5385FFB}"/>
              </a:ext>
            </a:extLst>
          </p:cNvPr>
          <p:cNvSpPr txBox="1"/>
          <p:nvPr/>
        </p:nvSpPr>
        <p:spPr>
          <a:xfrm>
            <a:off x="1404817" y="1934007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On the cross, Jesus is </a:t>
            </a:r>
            <a:r>
              <a:rPr lang="en-US" sz="2800" i="1" u="sng" dirty="0"/>
              <a:t>mocked and scorned.</a:t>
            </a:r>
            <a:endParaRPr lang="en-US" sz="2800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E179C54-A4C1-4AD2-C584-A341E6A37641}"/>
              </a:ext>
            </a:extLst>
          </p:cNvPr>
          <p:cNvSpPr txBox="1"/>
          <p:nvPr/>
        </p:nvSpPr>
        <p:spPr>
          <a:xfrm>
            <a:off x="1404817" y="2602789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On the cross, Jesus promises a criminal “</a:t>
            </a:r>
            <a:r>
              <a:rPr lang="en-US" sz="2800" i="1" u="sng" dirty="0"/>
              <a:t>paradise</a:t>
            </a:r>
            <a:r>
              <a:rPr lang="en-US" sz="2800" i="1" dirty="0"/>
              <a:t>.”</a:t>
            </a:r>
            <a:endParaRPr lang="en-US" sz="2800" dirty="0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1033FCC-BD02-EF64-BBEE-6028E96443D9}"/>
              </a:ext>
            </a:extLst>
          </p:cNvPr>
          <p:cNvSpPr txBox="1"/>
          <p:nvPr/>
        </p:nvSpPr>
        <p:spPr>
          <a:xfrm>
            <a:off x="1404817" y="3271571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On the cross, the veil is torn in two, </a:t>
            </a:r>
            <a:r>
              <a:rPr lang="en-US" sz="2800" i="1" u="sng" dirty="0"/>
              <a:t>top </a:t>
            </a:r>
            <a:r>
              <a:rPr lang="en-US" sz="2800" i="1" u="sng"/>
              <a:t>to bottom.</a:t>
            </a:r>
            <a:r>
              <a:rPr lang="en-US" sz="2800"/>
              <a:t> </a:t>
            </a:r>
            <a:endParaRPr lang="en-US" sz="2800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593A189-55DE-03F3-2E4F-FB4EF3527148}"/>
              </a:ext>
            </a:extLst>
          </p:cNvPr>
          <p:cNvSpPr txBox="1"/>
          <p:nvPr/>
        </p:nvSpPr>
        <p:spPr>
          <a:xfrm>
            <a:off x="1404817" y="3940353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On the cross, a centurion begins </a:t>
            </a:r>
            <a:r>
              <a:rPr lang="en-US" sz="2800" i="1" u="sng" dirty="0"/>
              <a:t>praising God.</a:t>
            </a:r>
            <a:endParaRPr lang="en-US" sz="28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8F4676-2937-1C3E-BA82-EE57D5BAB2C6}"/>
              </a:ext>
            </a:extLst>
          </p:cNvPr>
          <p:cNvSpPr txBox="1"/>
          <p:nvPr/>
        </p:nvSpPr>
        <p:spPr>
          <a:xfrm>
            <a:off x="1404817" y="4609135"/>
            <a:ext cx="923027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On the cross, nearby were Mary, other women, and </a:t>
            </a:r>
            <a:r>
              <a:rPr lang="en-US" sz="2800" i="1" u="sng" dirty="0"/>
              <a:t>John.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9124065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/>
      <p:bldP spid="14" grpId="0"/>
      <p:bldP spid="1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D8265F-F34E-ACA8-8448-DF60911B27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E39D8664-752E-1B23-3DBB-38306F56A714}"/>
              </a:ext>
            </a:extLst>
          </p:cNvPr>
          <p:cNvSpPr txBox="1"/>
          <p:nvPr/>
        </p:nvSpPr>
        <p:spPr>
          <a:xfrm>
            <a:off x="1321690" y="1053643"/>
            <a:ext cx="1007194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23:50-56 – Jesus is laid in the tomb on “preparation day,”</a:t>
            </a:r>
            <a:br>
              <a:rPr lang="en-US" sz="2800" dirty="0"/>
            </a:br>
            <a:r>
              <a:rPr lang="en-US" sz="2800" dirty="0"/>
              <a:t>     meaning “the Sabbath was about to </a:t>
            </a:r>
            <a:r>
              <a:rPr lang="en-US" sz="2800" i="1" u="sng" dirty="0"/>
              <a:t>begin</a:t>
            </a:r>
            <a:r>
              <a:rPr lang="en-US" sz="2800" i="1" dirty="0"/>
              <a:t>.”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19922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500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Office 2013 - 2022 Theme">
  <a:themeElements>
    <a:clrScheme name="Office 2013 - 2022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2013 - 2022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2013 - 2022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9124</TotalTime>
  <Words>155</Words>
  <Application>Microsoft Office PowerPoint</Application>
  <PresentationFormat>Widescreen</PresentationFormat>
  <Paragraphs>17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Aptos</vt:lpstr>
      <vt:lpstr>Arial</vt:lpstr>
      <vt:lpstr>Calibri</vt:lpstr>
      <vt:lpstr>Calibri Light</vt:lpstr>
      <vt:lpstr>Office 2013 - 2022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william walthall</dc:creator>
  <cp:lastModifiedBy>william walthall</cp:lastModifiedBy>
  <cp:revision>90</cp:revision>
  <dcterms:created xsi:type="dcterms:W3CDTF">2024-09-25T23:04:28Z</dcterms:created>
  <dcterms:modified xsi:type="dcterms:W3CDTF">2026-08-08T20:11:45Z</dcterms:modified>
</cp:coreProperties>
</file>