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6"/>
  </p:notes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FC8CD-69DE-4E1B-8C3B-B758953DFA76}" v="61" dt="2026-08-12T02:17:30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modSld">
      <pc:chgData name="william walthall" userId="f772a56296823cba" providerId="LiveId" clId="{4BA45501-BB18-4C42-BF37-724D5004BCF0}" dt="2026-08-12T02:17:35.694" v="62" actId="14100"/>
      <pc:docMkLst>
        <pc:docMk/>
      </pc:docMkLst>
      <pc:sldChg chg="addSp modSp mod modAnim">
        <pc:chgData name="william walthall" userId="f772a56296823cba" providerId="LiveId" clId="{4BA45501-BB18-4C42-BF37-724D5004BCF0}" dt="2026-08-12T02:17:35.694" v="62" actId="14100"/>
        <pc:sldMkLst>
          <pc:docMk/>
          <pc:sldMk cId="1992276246" sldId="261"/>
        </pc:sldMkLst>
        <pc:spChg chg="add mod">
          <ac:chgData name="william walthall" userId="f772a56296823cba" providerId="LiveId" clId="{4BA45501-BB18-4C42-BF37-724D5004BCF0}" dt="2026-08-12T02:17:35.694" v="62" actId="14100"/>
          <ac:spMkLst>
            <pc:docMk/>
            <pc:sldMk cId="1992276246" sldId="261"/>
            <ac:spMk id="2" creationId="{026A0438-217B-E02B-785C-9F308699260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0382DB2-52AC-669A-9EE2-C1F644B21EDE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Luke 24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222976" y="1193041"/>
            <a:ext cx="9746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24:1-12 – On the first day of the week, the women came to the</a:t>
            </a:r>
            <a:br>
              <a:rPr lang="en-US" sz="2800" dirty="0"/>
            </a:br>
            <a:r>
              <a:rPr lang="en-US" sz="2800" dirty="0"/>
              <a:t>     tomb and found the stone </a:t>
            </a:r>
            <a:r>
              <a:rPr lang="en-US" sz="2800" i="1" u="sng" dirty="0"/>
              <a:t>rolled away.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565876" y="2574794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women are confronted by </a:t>
            </a:r>
            <a:r>
              <a:rPr lang="en-US" sz="2800" i="1" u="sng" dirty="0"/>
              <a:t>angels.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EFDDE9-E351-3385-6E9C-B23E2F9DCE21}"/>
              </a:ext>
            </a:extLst>
          </p:cNvPr>
          <p:cNvSpPr txBox="1"/>
          <p:nvPr/>
        </p:nvSpPr>
        <p:spPr>
          <a:xfrm>
            <a:off x="1565875" y="3498377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tell the women, “He is not here, but </a:t>
            </a:r>
            <a:r>
              <a:rPr lang="en-US" sz="2800" i="1" u="sng" dirty="0"/>
              <a:t>risen.”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624757" y="442196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women tell the apostles; first to the tomb is </a:t>
            </a:r>
            <a:r>
              <a:rPr lang="en-US" sz="2800" i="1" u="sng" dirty="0"/>
              <a:t>Peter.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900858" y="596443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24:13-35 – Jesus reveals Himself on the road to </a:t>
            </a:r>
            <a:r>
              <a:rPr lang="en-US" sz="2800" i="1" u="sng" dirty="0"/>
              <a:t>Emmaus.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D1C4-6417-110F-3B1C-48DADF74D6DD}"/>
              </a:ext>
            </a:extLst>
          </p:cNvPr>
          <p:cNvSpPr txBox="1"/>
          <p:nvPr/>
        </p:nvSpPr>
        <p:spPr>
          <a:xfrm>
            <a:off x="900858" y="2241970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24:36-43 – Jesus appears to the </a:t>
            </a:r>
            <a:r>
              <a:rPr lang="en-US" sz="2800" i="1" u="sng" dirty="0"/>
              <a:t>apostles.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4831F1-D58A-DE45-4F62-B68BC8D7E186}"/>
              </a:ext>
            </a:extLst>
          </p:cNvPr>
          <p:cNvSpPr txBox="1"/>
          <p:nvPr/>
        </p:nvSpPr>
        <p:spPr>
          <a:xfrm>
            <a:off x="978790" y="3565380"/>
            <a:ext cx="100719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24:44-53 – Jesus teaches the apostles about Himself from the</a:t>
            </a:r>
            <a:br>
              <a:rPr lang="en-US" sz="2800" dirty="0"/>
            </a:br>
            <a:r>
              <a:rPr lang="en-US" sz="2800" dirty="0"/>
              <a:t>    Law of Moses and the Prophets and the Psalms, how all </a:t>
            </a:r>
            <a:br>
              <a:rPr lang="en-US" sz="2800" dirty="0"/>
            </a:br>
            <a:r>
              <a:rPr lang="en-US" sz="2800" dirty="0"/>
              <a:t>    things about Him </a:t>
            </a:r>
            <a:r>
              <a:rPr lang="en-US" sz="2800" i="1" u="sng" dirty="0"/>
              <a:t>“must be fulfilled.”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265F-F34E-ACA8-8448-DF60911B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9D8664-752E-1B23-3DBB-38306F56A714}"/>
              </a:ext>
            </a:extLst>
          </p:cNvPr>
          <p:cNvSpPr txBox="1"/>
          <p:nvPr/>
        </p:nvSpPr>
        <p:spPr>
          <a:xfrm>
            <a:off x="1321690" y="1053643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“opened their minds to understand </a:t>
            </a:r>
            <a:r>
              <a:rPr lang="en-US" sz="2800" i="1" u="sng" dirty="0"/>
              <a:t>the Scriptures.”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4A8E22-EFA8-DDE8-4FBB-B30C3785DBAF}"/>
              </a:ext>
            </a:extLst>
          </p:cNvPr>
          <p:cNvSpPr txBox="1"/>
          <p:nvPr/>
        </p:nvSpPr>
        <p:spPr>
          <a:xfrm>
            <a:off x="1321689" y="1798324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included: “…the Christ would suffer and </a:t>
            </a:r>
            <a:r>
              <a:rPr lang="en-US" sz="2800" i="1" u="sng" dirty="0"/>
              <a:t>rise again.”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D1FB61-56E1-C3DC-3350-1F155CD97191}"/>
              </a:ext>
            </a:extLst>
          </p:cNvPr>
          <p:cNvSpPr txBox="1"/>
          <p:nvPr/>
        </p:nvSpPr>
        <p:spPr>
          <a:xfrm>
            <a:off x="1321688" y="2543005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included: “…repentance for </a:t>
            </a:r>
            <a:r>
              <a:rPr lang="en-US" sz="2800" i="1" u="sng" dirty="0"/>
              <a:t>forgiveness of sins.”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DD8331-8B7A-19F6-E4B5-E2AB19122EC5}"/>
              </a:ext>
            </a:extLst>
          </p:cNvPr>
          <p:cNvSpPr txBox="1"/>
          <p:nvPr/>
        </p:nvSpPr>
        <p:spPr>
          <a:xfrm>
            <a:off x="1321687" y="3287686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included: “…His disciples are His </a:t>
            </a:r>
            <a:r>
              <a:rPr lang="en-US" sz="2800" i="1" u="sng" dirty="0"/>
              <a:t>witnesses.”</a:t>
            </a:r>
            <a:endParaRPr lang="en-US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D3E9D8-8487-96E6-2C58-6658B0DF10E6}"/>
              </a:ext>
            </a:extLst>
          </p:cNvPr>
          <p:cNvSpPr txBox="1"/>
          <p:nvPr/>
        </p:nvSpPr>
        <p:spPr>
          <a:xfrm>
            <a:off x="1321686" y="4032367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included: they will be “clothed with </a:t>
            </a:r>
            <a:r>
              <a:rPr lang="en-US" sz="2800" i="1" u="sng" dirty="0"/>
              <a:t>power.</a:t>
            </a:r>
            <a:r>
              <a:rPr lang="en-US" sz="2800" i="1" dirty="0"/>
              <a:t>”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A0438-217B-E02B-785C-9F3086992602}"/>
              </a:ext>
            </a:extLst>
          </p:cNvPr>
          <p:cNvSpPr txBox="1"/>
          <p:nvPr/>
        </p:nvSpPr>
        <p:spPr>
          <a:xfrm>
            <a:off x="943144" y="4998509"/>
            <a:ext cx="81713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24:50-53 – The result? They returned with </a:t>
            </a:r>
            <a:r>
              <a:rPr lang="en-US" sz="2800" i="1" u="sng" dirty="0"/>
              <a:t>great joy.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22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2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9117</TotalTime>
  <Words>183</Words>
  <Application>Microsoft Office PowerPoint</Application>
  <PresentationFormat>Widescreen</PresentationFormat>
  <Paragraphs>19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91</cp:revision>
  <dcterms:created xsi:type="dcterms:W3CDTF">2024-09-25T23:04:28Z</dcterms:created>
  <dcterms:modified xsi:type="dcterms:W3CDTF">2026-08-12T02:17:44Z</dcterms:modified>
</cp:coreProperties>
</file>