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9"/>
  </p:notesMasterIdLst>
  <p:sldIdLst>
    <p:sldId id="256" r:id="rId2"/>
    <p:sldId id="262" r:id="rId3"/>
    <p:sldId id="257" r:id="rId4"/>
    <p:sldId id="260" r:id="rId5"/>
    <p:sldId id="261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F3EDBC2-DE2A-42DB-9D92-46202A8E800C}">
          <p14:sldIdLst>
            <p14:sldId id="256"/>
          </p14:sldIdLst>
        </p14:section>
        <p14:section name="Untitled Section" id="{E25828D1-205A-4BDF-87CE-0406423A0A3E}">
          <p14:sldIdLst>
            <p14:sldId id="262"/>
            <p14:sldId id="257"/>
            <p14:sldId id="260"/>
            <p14:sldId id="261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6ED237-B95A-45A7-8FD7-2CA3E73A3611}" v="41" dt="2026-06-24T01:06:33.4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walthall" userId="f772a56296823cba" providerId="LiveId" clId="{2C5D25F4-40BD-47DD-B903-FB8832FEFCE6}"/>
    <pc:docChg chg="custSel addSld modSld sldOrd modSection">
      <pc:chgData name="william walthall" userId="f772a56296823cba" providerId="LiveId" clId="{2C5D25F4-40BD-47DD-B903-FB8832FEFCE6}" dt="2026-06-24T01:06:33.413" v="125"/>
      <pc:docMkLst>
        <pc:docMk/>
      </pc:docMkLst>
      <pc:sldChg chg="delSp modSp mod modAnim">
        <pc:chgData name="william walthall" userId="f772a56296823cba" providerId="LiveId" clId="{2C5D25F4-40BD-47DD-B903-FB8832FEFCE6}" dt="2026-06-24T01:01:14.906" v="84"/>
        <pc:sldMkLst>
          <pc:docMk/>
          <pc:sldMk cId="1525269399" sldId="257"/>
        </pc:sldMkLst>
        <pc:spChg chg="mod">
          <ac:chgData name="william walthall" userId="f772a56296823cba" providerId="LiveId" clId="{2C5D25F4-40BD-47DD-B903-FB8832FEFCE6}" dt="2026-06-24T01:00:48.061" v="82" actId="1076"/>
          <ac:spMkLst>
            <pc:docMk/>
            <pc:sldMk cId="1525269399" sldId="257"/>
            <ac:spMk id="2" creationId="{A7F230D2-F7EE-F592-8F53-63DDB79A5483}"/>
          </ac:spMkLst>
        </pc:spChg>
        <pc:spChg chg="del">
          <ac:chgData name="william walthall" userId="f772a56296823cba" providerId="LiveId" clId="{2C5D25F4-40BD-47DD-B903-FB8832FEFCE6}" dt="2026-06-24T01:00:27.710" v="77" actId="478"/>
          <ac:spMkLst>
            <pc:docMk/>
            <pc:sldMk cId="1525269399" sldId="257"/>
            <ac:spMk id="5" creationId="{FF3B53D3-C81A-7E8B-A4F3-5FB00501D6B0}"/>
          </ac:spMkLst>
        </pc:spChg>
        <pc:spChg chg="mod">
          <ac:chgData name="william walthall" userId="f772a56296823cba" providerId="LiveId" clId="{2C5D25F4-40BD-47DD-B903-FB8832FEFCE6}" dt="2026-06-24T01:00:35.188" v="79" actId="14100"/>
          <ac:spMkLst>
            <pc:docMk/>
            <pc:sldMk cId="1525269399" sldId="257"/>
            <ac:spMk id="7" creationId="{02723CC9-A3D9-A5E2-0EF2-F72871895F0A}"/>
          </ac:spMkLst>
        </pc:spChg>
        <pc:spChg chg="mod">
          <ac:chgData name="william walthall" userId="f772a56296823cba" providerId="LiveId" clId="{2C5D25F4-40BD-47DD-B903-FB8832FEFCE6}" dt="2026-06-24T01:01:01.865" v="83" actId="465"/>
          <ac:spMkLst>
            <pc:docMk/>
            <pc:sldMk cId="1525269399" sldId="257"/>
            <ac:spMk id="18" creationId="{38C17EA5-0B58-4107-CD38-805A6D2FBAFC}"/>
          </ac:spMkLst>
        </pc:spChg>
      </pc:sldChg>
      <pc:sldChg chg="modSp mod">
        <pc:chgData name="william walthall" userId="f772a56296823cba" providerId="LiveId" clId="{2C5D25F4-40BD-47DD-B903-FB8832FEFCE6}" dt="2026-06-24T01:01:40.548" v="86" actId="465"/>
        <pc:sldMkLst>
          <pc:docMk/>
          <pc:sldMk cId="1762999661" sldId="260"/>
        </pc:sldMkLst>
        <pc:spChg chg="mod">
          <ac:chgData name="william walthall" userId="f772a56296823cba" providerId="LiveId" clId="{2C5D25F4-40BD-47DD-B903-FB8832FEFCE6}" dt="2026-06-24T01:01:40.548" v="86" actId="465"/>
          <ac:spMkLst>
            <pc:docMk/>
            <pc:sldMk cId="1762999661" sldId="260"/>
            <ac:spMk id="7" creationId="{12E6A89D-52DC-F174-3E2B-97A020CD2673}"/>
          </ac:spMkLst>
        </pc:spChg>
        <pc:spChg chg="mod">
          <ac:chgData name="william walthall" userId="f772a56296823cba" providerId="LiveId" clId="{2C5D25F4-40BD-47DD-B903-FB8832FEFCE6}" dt="2026-06-24T01:01:31.750" v="85" actId="1076"/>
          <ac:spMkLst>
            <pc:docMk/>
            <pc:sldMk cId="1762999661" sldId="260"/>
            <ac:spMk id="18" creationId="{9844B53C-6507-A45F-186F-C5821EFD46AE}"/>
          </ac:spMkLst>
        </pc:spChg>
      </pc:sldChg>
      <pc:sldChg chg="addSp delSp modSp mod delAnim">
        <pc:chgData name="william walthall" userId="f772a56296823cba" providerId="LiveId" clId="{2C5D25F4-40BD-47DD-B903-FB8832FEFCE6}" dt="2026-06-24T01:03:01.683" v="94" actId="1076"/>
        <pc:sldMkLst>
          <pc:docMk/>
          <pc:sldMk cId="2589368712" sldId="261"/>
        </pc:sldMkLst>
        <pc:spChg chg="del">
          <ac:chgData name="william walthall" userId="f772a56296823cba" providerId="LiveId" clId="{2C5D25F4-40BD-47DD-B903-FB8832FEFCE6}" dt="2026-06-24T01:02:12.159" v="88" actId="478"/>
          <ac:spMkLst>
            <pc:docMk/>
            <pc:sldMk cId="2589368712" sldId="261"/>
            <ac:spMk id="2" creationId="{089FB346-9BDD-1B14-61C9-3492C1AA0BBE}"/>
          </ac:spMkLst>
        </pc:spChg>
        <pc:spChg chg="mod">
          <ac:chgData name="william walthall" userId="f772a56296823cba" providerId="LiveId" clId="{2C5D25F4-40BD-47DD-B903-FB8832FEFCE6}" dt="2026-06-24T01:02:20.021" v="90" actId="1076"/>
          <ac:spMkLst>
            <pc:docMk/>
            <pc:sldMk cId="2589368712" sldId="261"/>
            <ac:spMk id="5" creationId="{51E6F949-7EBE-DF28-08DD-2196CA05B785}"/>
          </ac:spMkLst>
        </pc:spChg>
        <pc:spChg chg="del">
          <ac:chgData name="william walthall" userId="f772a56296823cba" providerId="LiveId" clId="{2C5D25F4-40BD-47DD-B903-FB8832FEFCE6}" dt="2026-06-24T01:02:12.159" v="88" actId="478"/>
          <ac:spMkLst>
            <pc:docMk/>
            <pc:sldMk cId="2589368712" sldId="261"/>
            <ac:spMk id="7" creationId="{6FDBDD4F-C605-0D31-C3B7-B3F81F3E773F}"/>
          </ac:spMkLst>
        </pc:spChg>
        <pc:spChg chg="del">
          <ac:chgData name="william walthall" userId="f772a56296823cba" providerId="LiveId" clId="{2C5D25F4-40BD-47DD-B903-FB8832FEFCE6}" dt="2026-06-24T01:02:12.159" v="88" actId="478"/>
          <ac:spMkLst>
            <pc:docMk/>
            <pc:sldMk cId="2589368712" sldId="261"/>
            <ac:spMk id="18" creationId="{6F0E2F1E-9048-BCE3-4608-C6EF7B91D39E}"/>
          </ac:spMkLst>
        </pc:spChg>
        <pc:picChg chg="add mod">
          <ac:chgData name="william walthall" userId="f772a56296823cba" providerId="LiveId" clId="{2C5D25F4-40BD-47DD-B903-FB8832FEFCE6}" dt="2026-06-24T01:03:01.683" v="94" actId="1076"/>
          <ac:picMkLst>
            <pc:docMk/>
            <pc:sldMk cId="2589368712" sldId="261"/>
            <ac:picMk id="4" creationId="{AC1A531F-078D-56BA-ED5C-31E6721BFF4D}"/>
          </ac:picMkLst>
        </pc:picChg>
      </pc:sldChg>
      <pc:sldChg chg="addSp delSp modSp add mod ord delAnim">
        <pc:chgData name="william walthall" userId="f772a56296823cba" providerId="LiveId" clId="{2C5D25F4-40BD-47DD-B903-FB8832FEFCE6}" dt="2026-06-24T01:00:21.892" v="76"/>
        <pc:sldMkLst>
          <pc:docMk/>
          <pc:sldMk cId="1796081873" sldId="262"/>
        </pc:sldMkLst>
        <pc:spChg chg="del">
          <ac:chgData name="william walthall" userId="f772a56296823cba" providerId="LiveId" clId="{2C5D25F4-40BD-47DD-B903-FB8832FEFCE6}" dt="2026-06-24T00:59:28.031" v="67" actId="478"/>
          <ac:spMkLst>
            <pc:docMk/>
            <pc:sldMk cId="1796081873" sldId="262"/>
            <ac:spMk id="2" creationId="{597B5403-B813-33E3-838A-7ADD518AD6EE}"/>
          </ac:spMkLst>
        </pc:spChg>
        <pc:spChg chg="mod">
          <ac:chgData name="william walthall" userId="f772a56296823cba" providerId="LiveId" clId="{2C5D25F4-40BD-47DD-B903-FB8832FEFCE6}" dt="2026-06-24T01:00:13.180" v="73" actId="1076"/>
          <ac:spMkLst>
            <pc:docMk/>
            <pc:sldMk cId="1796081873" sldId="262"/>
            <ac:spMk id="5" creationId="{E58BD10C-4852-DB94-8FDF-48D2BA67AF4D}"/>
          </ac:spMkLst>
        </pc:spChg>
        <pc:spChg chg="del">
          <ac:chgData name="william walthall" userId="f772a56296823cba" providerId="LiveId" clId="{2C5D25F4-40BD-47DD-B903-FB8832FEFCE6}" dt="2026-06-24T00:59:28.031" v="67" actId="478"/>
          <ac:spMkLst>
            <pc:docMk/>
            <pc:sldMk cId="1796081873" sldId="262"/>
            <ac:spMk id="7" creationId="{9C5766EE-CADF-2436-13D0-830751FF7BC8}"/>
          </ac:spMkLst>
        </pc:spChg>
        <pc:spChg chg="del">
          <ac:chgData name="william walthall" userId="f772a56296823cba" providerId="LiveId" clId="{2C5D25F4-40BD-47DD-B903-FB8832FEFCE6}" dt="2026-06-24T00:59:28.031" v="67" actId="478"/>
          <ac:spMkLst>
            <pc:docMk/>
            <pc:sldMk cId="1796081873" sldId="262"/>
            <ac:spMk id="18" creationId="{3F5C5ABB-616C-3397-C783-DF6E905DE7FD}"/>
          </ac:spMkLst>
        </pc:spChg>
        <pc:picChg chg="add mod">
          <ac:chgData name="william walthall" userId="f772a56296823cba" providerId="LiveId" clId="{2C5D25F4-40BD-47DD-B903-FB8832FEFCE6}" dt="2026-06-24T01:00:16.611" v="74" actId="1076"/>
          <ac:picMkLst>
            <pc:docMk/>
            <pc:sldMk cId="1796081873" sldId="262"/>
            <ac:picMk id="4" creationId="{3D557692-BB38-D491-1344-2A420452982C}"/>
          </ac:picMkLst>
        </pc:picChg>
      </pc:sldChg>
      <pc:sldChg chg="addSp delSp modSp add mod delAnim modAnim">
        <pc:chgData name="william walthall" userId="f772a56296823cba" providerId="LiveId" clId="{2C5D25F4-40BD-47DD-B903-FB8832FEFCE6}" dt="2026-06-24T01:06:29.413" v="124"/>
        <pc:sldMkLst>
          <pc:docMk/>
          <pc:sldMk cId="1884174996" sldId="263"/>
        </pc:sldMkLst>
        <pc:spChg chg="del">
          <ac:chgData name="william walthall" userId="f772a56296823cba" providerId="LiveId" clId="{2C5D25F4-40BD-47DD-B903-FB8832FEFCE6}" dt="2026-06-24T01:03:43.357" v="100" actId="478"/>
          <ac:spMkLst>
            <pc:docMk/>
            <pc:sldMk cId="1884174996" sldId="263"/>
            <ac:spMk id="2" creationId="{72578DC5-32C7-8CD4-D4F7-5134D9E6FA76}"/>
          </ac:spMkLst>
        </pc:spChg>
        <pc:spChg chg="del">
          <ac:chgData name="william walthall" userId="f772a56296823cba" providerId="LiveId" clId="{2C5D25F4-40BD-47DD-B903-FB8832FEFCE6}" dt="2026-06-24T01:03:13.812" v="95" actId="478"/>
          <ac:spMkLst>
            <pc:docMk/>
            <pc:sldMk cId="1884174996" sldId="263"/>
            <ac:spMk id="5" creationId="{A9BB98F8-6036-28AE-9394-211EC77B57C4}"/>
          </ac:spMkLst>
        </pc:spChg>
        <pc:spChg chg="mod">
          <ac:chgData name="william walthall" userId="f772a56296823cba" providerId="LiveId" clId="{2C5D25F4-40BD-47DD-B903-FB8832FEFCE6}" dt="2026-06-24T01:03:48.408" v="101" actId="1076"/>
          <ac:spMkLst>
            <pc:docMk/>
            <pc:sldMk cId="1884174996" sldId="263"/>
            <ac:spMk id="7" creationId="{ACC0E064-5A80-0392-04B3-D763ED1BBDA3}"/>
          </ac:spMkLst>
        </pc:spChg>
        <pc:spChg chg="del">
          <ac:chgData name="william walthall" userId="f772a56296823cba" providerId="LiveId" clId="{2C5D25F4-40BD-47DD-B903-FB8832FEFCE6}" dt="2026-06-24T01:03:41.016" v="99" actId="478"/>
          <ac:spMkLst>
            <pc:docMk/>
            <pc:sldMk cId="1884174996" sldId="263"/>
            <ac:spMk id="18" creationId="{B3B36B3A-DA86-1538-CE79-EFEC2A5D7321}"/>
          </ac:spMkLst>
        </pc:spChg>
        <pc:picChg chg="add mod">
          <ac:chgData name="william walthall" userId="f772a56296823cba" providerId="LiveId" clId="{2C5D25F4-40BD-47DD-B903-FB8832FEFCE6}" dt="2026-06-24T01:04:35.957" v="105" actId="1076"/>
          <ac:picMkLst>
            <pc:docMk/>
            <pc:sldMk cId="1884174996" sldId="263"/>
            <ac:picMk id="4" creationId="{A065F545-EA19-B1DC-FF61-E0DB23EEAA24}"/>
          </ac:picMkLst>
        </pc:picChg>
      </pc:sldChg>
      <pc:sldChg chg="delSp modSp add mod delAnim modAnim">
        <pc:chgData name="william walthall" userId="f772a56296823cba" providerId="LiveId" clId="{2C5D25F4-40BD-47DD-B903-FB8832FEFCE6}" dt="2026-06-24T01:06:33.413" v="125"/>
        <pc:sldMkLst>
          <pc:docMk/>
          <pc:sldMk cId="3341701649" sldId="264"/>
        </pc:sldMkLst>
        <pc:spChg chg="mod">
          <ac:chgData name="william walthall" userId="f772a56296823cba" providerId="LiveId" clId="{2C5D25F4-40BD-47DD-B903-FB8832FEFCE6}" dt="2026-06-24T01:05:30.548" v="123" actId="14100"/>
          <ac:spMkLst>
            <pc:docMk/>
            <pc:sldMk cId="3341701649" sldId="264"/>
            <ac:spMk id="2" creationId="{84CF95F1-8A68-93C7-3F19-F814E62C298A}"/>
          </ac:spMkLst>
        </pc:spChg>
        <pc:spChg chg="del">
          <ac:chgData name="william walthall" userId="f772a56296823cba" providerId="LiveId" clId="{2C5D25F4-40BD-47DD-B903-FB8832FEFCE6}" dt="2026-06-24T01:04:56.379" v="106" actId="478"/>
          <ac:spMkLst>
            <pc:docMk/>
            <pc:sldMk cId="3341701649" sldId="264"/>
            <ac:spMk id="7" creationId="{B2CD40CA-554B-0BD2-0705-91F3430C782F}"/>
          </ac:spMkLst>
        </pc:spChg>
        <pc:spChg chg="mod">
          <ac:chgData name="william walthall" userId="f772a56296823cba" providerId="LiveId" clId="{2C5D25F4-40BD-47DD-B903-FB8832FEFCE6}" dt="2026-06-24T01:05:08.456" v="108" actId="1076"/>
          <ac:spMkLst>
            <pc:docMk/>
            <pc:sldMk cId="3341701649" sldId="264"/>
            <ac:spMk id="18" creationId="{46297C3C-FF6E-B704-FA8E-0350DF20E59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EC671-CD10-4CC3-B323-29AEC78D2140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35F69-25BA-490C-8F62-7DF836420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6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4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1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6/23/2026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6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0A08F-2B1D-4498-A043-7C299B1C2561}" type="datetime1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E9B64-DC09-41C8-9DE3-DA74AF8D2F97}" type="datetime1">
              <a:rPr lang="en-US" smtClean="0"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D462B14-2182-82C3-AEAA-BBEA941EB86F}"/>
              </a:ext>
            </a:extLst>
          </p:cNvPr>
          <p:cNvSpPr txBox="1"/>
          <p:nvPr/>
        </p:nvSpPr>
        <p:spPr>
          <a:xfrm>
            <a:off x="3046379" y="1482433"/>
            <a:ext cx="609924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Walk With the Word</a:t>
            </a:r>
          </a:p>
          <a:p>
            <a:pPr algn="ctr"/>
            <a:endParaRPr lang="en-US" sz="4800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600" b="1"/>
              <a:t>Luke 3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400079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23028-5CAC-598F-3066-65D315103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58BD10C-4852-DB94-8FDF-48D2BA67AF4D}"/>
              </a:ext>
            </a:extLst>
          </p:cNvPr>
          <p:cNvSpPr txBox="1"/>
          <p:nvPr/>
        </p:nvSpPr>
        <p:spPr>
          <a:xfrm>
            <a:off x="2048582" y="695603"/>
            <a:ext cx="65139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3:1-20 – The ministry of </a:t>
            </a:r>
            <a:r>
              <a:rPr lang="en-US" sz="2800" i="1" u="sng" dirty="0"/>
              <a:t>John the Baptist.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557692-BB38-D491-1344-2A4204529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8581" y="1524492"/>
            <a:ext cx="6513921" cy="496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081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5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2723CC9-A3D9-A5E2-0EF2-F72871895F0A}"/>
              </a:ext>
            </a:extLst>
          </p:cNvPr>
          <p:cNvSpPr txBox="1"/>
          <p:nvPr/>
        </p:nvSpPr>
        <p:spPr>
          <a:xfrm>
            <a:off x="1150535" y="865412"/>
            <a:ext cx="6928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John preaches a baptism of </a:t>
            </a:r>
            <a:r>
              <a:rPr lang="en-US" sz="2800" i="1" u="sng" dirty="0"/>
              <a:t>repentance of sins.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C17EA5-0B58-4107-CD38-805A6D2FBAFC}"/>
              </a:ext>
            </a:extLst>
          </p:cNvPr>
          <p:cNvSpPr txBox="1"/>
          <p:nvPr/>
        </p:nvSpPr>
        <p:spPr>
          <a:xfrm>
            <a:off x="1150535" y="2318180"/>
            <a:ext cx="5957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John the Baptist fulfills </a:t>
            </a:r>
            <a:r>
              <a:rPr lang="en-US" sz="2800" i="1" u="sng" dirty="0"/>
              <a:t>Isaiah 40:3-5.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F230D2-F7EE-F592-8F53-63DDB79A5483}"/>
              </a:ext>
            </a:extLst>
          </p:cNvPr>
          <p:cNvSpPr txBox="1"/>
          <p:nvPr/>
        </p:nvSpPr>
        <p:spPr>
          <a:xfrm>
            <a:off x="1150535" y="3770947"/>
            <a:ext cx="99826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John’s call for repentance is for </a:t>
            </a:r>
            <a:r>
              <a:rPr lang="en-US" sz="2800" i="1" u="sng" dirty="0"/>
              <a:t>a lack of love for others</a:t>
            </a:r>
            <a:br>
              <a:rPr lang="en-US" sz="2800" dirty="0"/>
            </a:br>
            <a:r>
              <a:rPr lang="en-US" sz="2800" dirty="0"/>
              <a:t>        and </a:t>
            </a:r>
            <a:r>
              <a:rPr lang="en-US" sz="2800" i="1" u="sng" dirty="0"/>
              <a:t>how you treat others!</a:t>
            </a:r>
            <a:br>
              <a:rPr lang="en-US" sz="2800" dirty="0"/>
            </a:br>
            <a:r>
              <a:rPr lang="en-US" sz="2800" dirty="0"/>
              <a:t>    Note: nothing about the Law, sacrifices, or </a:t>
            </a:r>
            <a:r>
              <a:rPr lang="en-US" sz="2800" i="1" u="sng" dirty="0"/>
              <a:t>the Sabbath.</a:t>
            </a:r>
          </a:p>
        </p:txBody>
      </p:sp>
    </p:spTree>
    <p:extLst>
      <p:ext uri="{BB962C8B-B14F-4D97-AF65-F5344CB8AC3E}">
        <p14:creationId xmlns:p14="http://schemas.microsoft.com/office/powerpoint/2010/main" val="152526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A37C-43DC-8E16-D7CC-97A1D9D1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1CBC1C-4C36-C9DB-035B-7215650274EE}"/>
              </a:ext>
            </a:extLst>
          </p:cNvPr>
          <p:cNvSpPr txBox="1"/>
          <p:nvPr/>
        </p:nvSpPr>
        <p:spPr>
          <a:xfrm>
            <a:off x="1295713" y="986205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John prophesies One will come to baptize w/ </a:t>
            </a:r>
            <a:r>
              <a:rPr lang="en-US" sz="2800" i="1" u="sng" dirty="0"/>
              <a:t>the Holy Spirit.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E6A89D-52DC-F174-3E2B-97A020CD2673}"/>
              </a:ext>
            </a:extLst>
          </p:cNvPr>
          <p:cNvSpPr txBox="1"/>
          <p:nvPr/>
        </p:nvSpPr>
        <p:spPr>
          <a:xfrm>
            <a:off x="1295713" y="2488516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John is recorded to be preaching </a:t>
            </a:r>
            <a:r>
              <a:rPr lang="en-US" sz="2800" i="1" u="sng" dirty="0"/>
              <a:t>“the gospel.”</a:t>
            </a:r>
            <a:endParaRPr lang="en-US" sz="2800" u="sng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44B53C-6507-A45F-186F-C5821EFD46AE}"/>
              </a:ext>
            </a:extLst>
          </p:cNvPr>
          <p:cNvSpPr txBox="1"/>
          <p:nvPr/>
        </p:nvSpPr>
        <p:spPr>
          <a:xfrm>
            <a:off x="1295713" y="3990826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John is imprisoned and later executed by </a:t>
            </a:r>
            <a:r>
              <a:rPr lang="en-US" sz="2800" i="1" u="sng" dirty="0"/>
              <a:t>Herod Antipas.</a:t>
            </a:r>
          </a:p>
        </p:txBody>
      </p:sp>
    </p:spTree>
    <p:extLst>
      <p:ext uri="{BB962C8B-B14F-4D97-AF65-F5344CB8AC3E}">
        <p14:creationId xmlns:p14="http://schemas.microsoft.com/office/powerpoint/2010/main" val="176299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34BC-43C4-E06E-0292-84D835526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1E6F949-7EBE-DF28-08DD-2196CA05B785}"/>
              </a:ext>
            </a:extLst>
          </p:cNvPr>
          <p:cNvSpPr txBox="1"/>
          <p:nvPr/>
        </p:nvSpPr>
        <p:spPr>
          <a:xfrm>
            <a:off x="1293141" y="837350"/>
            <a:ext cx="8482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3:21-22 – Before John is imprisoned, he baptizes </a:t>
            </a:r>
            <a:r>
              <a:rPr lang="en-US" sz="2800" i="1" u="sng" dirty="0"/>
              <a:t>Jesus.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1A531F-078D-56BA-ED5C-31E6721BF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963" y="1659902"/>
            <a:ext cx="9240731" cy="454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36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6E2BD-2909-8F65-7AC4-A5B186898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CC0E064-5A80-0392-04B3-D763ED1BBDA3}"/>
              </a:ext>
            </a:extLst>
          </p:cNvPr>
          <p:cNvSpPr txBox="1"/>
          <p:nvPr/>
        </p:nvSpPr>
        <p:spPr>
          <a:xfrm>
            <a:off x="1248579" y="990584"/>
            <a:ext cx="9045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When Jesus is baptized, He is </a:t>
            </a:r>
            <a:r>
              <a:rPr lang="en-US" sz="2800" i="1" dirty="0"/>
              <a:t>empowered</a:t>
            </a:r>
            <a:r>
              <a:rPr lang="en-US" sz="2800" dirty="0"/>
              <a:t> by </a:t>
            </a:r>
            <a:r>
              <a:rPr lang="en-US" sz="2800" i="1" u="sng" dirty="0"/>
              <a:t>the Holy Spirit.</a:t>
            </a:r>
            <a:endParaRPr lang="en-US" sz="2800" u="sng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65F545-EA19-B1DC-FF61-E0DB23EEA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4529" y="1601869"/>
            <a:ext cx="4941119" cy="494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174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5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A00CC-302E-2B57-19DC-86CDEF79D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46297C3C-FF6E-B704-FA8E-0350DF20E598}"/>
              </a:ext>
            </a:extLst>
          </p:cNvPr>
          <p:cNvSpPr txBox="1"/>
          <p:nvPr/>
        </p:nvSpPr>
        <p:spPr>
          <a:xfrm>
            <a:off x="1295713" y="1498845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3:23-38 – The genealogy of </a:t>
            </a:r>
            <a:r>
              <a:rPr lang="en-US" sz="2800" i="1" u="sng" dirty="0"/>
              <a:t>Jesus Christ.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CF95F1-8A68-93C7-3F19-F814E62C298A}"/>
              </a:ext>
            </a:extLst>
          </p:cNvPr>
          <p:cNvSpPr txBox="1"/>
          <p:nvPr/>
        </p:nvSpPr>
        <p:spPr>
          <a:xfrm>
            <a:off x="1503103" y="2807542"/>
            <a:ext cx="9102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Point: Both Joseph and Mary are direct descendants of </a:t>
            </a:r>
            <a:r>
              <a:rPr lang="en-US" sz="2800" i="1" u="sng" dirty="0"/>
              <a:t>David.</a:t>
            </a:r>
          </a:p>
        </p:txBody>
      </p:sp>
    </p:spTree>
    <p:extLst>
      <p:ext uri="{BB962C8B-B14F-4D97-AF65-F5344CB8AC3E}">
        <p14:creationId xmlns:p14="http://schemas.microsoft.com/office/powerpoint/2010/main" val="3341701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7904</TotalTime>
  <Words>143</Words>
  <Application>Microsoft Office PowerPoint</Application>
  <PresentationFormat>Widescreen</PresentationFormat>
  <Paragraphs>16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walthall</dc:creator>
  <cp:lastModifiedBy>william walthall</cp:lastModifiedBy>
  <cp:revision>70</cp:revision>
  <dcterms:created xsi:type="dcterms:W3CDTF">2024-09-25T23:04:28Z</dcterms:created>
  <dcterms:modified xsi:type="dcterms:W3CDTF">2026-06-24T01:06:40Z</dcterms:modified>
</cp:coreProperties>
</file>