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0" r:id="rId1"/>
  </p:sldMasterIdLst>
  <p:notesMasterIdLst>
    <p:notesMasterId r:id="rId9"/>
  </p:notesMasterIdLst>
  <p:sldIdLst>
    <p:sldId id="256" r:id="rId2"/>
    <p:sldId id="257" r:id="rId3"/>
    <p:sldId id="261" r:id="rId4"/>
    <p:sldId id="262" r:id="rId5"/>
    <p:sldId id="263" r:id="rId6"/>
    <p:sldId id="264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F3EDBC2-DE2A-42DB-9D92-46202A8E800C}">
          <p14:sldIdLst>
            <p14:sldId id="256"/>
          </p14:sldIdLst>
        </p14:section>
        <p14:section name="Untitled Section" id="{E25828D1-205A-4BDF-87CE-0406423A0A3E}">
          <p14:sldIdLst>
            <p14:sldId id="257"/>
            <p14:sldId id="261"/>
            <p14:sldId id="262"/>
            <p14:sldId id="263"/>
            <p14:sldId id="264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AFDAE4-5F38-4D66-9203-936BED4B1680}" v="6" dt="2026-06-27T02:36:32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walthall" userId="f772a56296823cba" providerId="LiveId" clId="{2C5D25F4-40BD-47DD-B903-FB8832FEFCE6}"/>
    <pc:docChg chg="custSel addSld modSld modSection">
      <pc:chgData name="william walthall" userId="f772a56296823cba" providerId="LiveId" clId="{2C5D25F4-40BD-47DD-B903-FB8832FEFCE6}" dt="2026-06-27T02:36:54.095" v="77" actId="465"/>
      <pc:docMkLst>
        <pc:docMk/>
      </pc:docMkLst>
      <pc:sldChg chg="addSp delSp modSp mod delAnim">
        <pc:chgData name="william walthall" userId="f772a56296823cba" providerId="LiveId" clId="{2C5D25F4-40BD-47DD-B903-FB8832FEFCE6}" dt="2026-06-27T02:21:54.334" v="11" actId="1076"/>
        <pc:sldMkLst>
          <pc:docMk/>
          <pc:sldMk cId="1525269399" sldId="257"/>
        </pc:sldMkLst>
        <pc:spChg chg="del">
          <ac:chgData name="william walthall" userId="f772a56296823cba" providerId="LiveId" clId="{2C5D25F4-40BD-47DD-B903-FB8832FEFCE6}" dt="2026-06-27T02:21:44.233" v="7" actId="478"/>
          <ac:spMkLst>
            <pc:docMk/>
            <pc:sldMk cId="1525269399" sldId="257"/>
            <ac:spMk id="2" creationId="{A7F230D2-F7EE-F592-8F53-63DDB79A5483}"/>
          </ac:spMkLst>
        </pc:spChg>
        <pc:spChg chg="del">
          <ac:chgData name="william walthall" userId="f772a56296823cba" providerId="LiveId" clId="{2C5D25F4-40BD-47DD-B903-FB8832FEFCE6}" dt="2026-06-27T02:21:44.233" v="7" actId="478"/>
          <ac:spMkLst>
            <pc:docMk/>
            <pc:sldMk cId="1525269399" sldId="257"/>
            <ac:spMk id="3" creationId="{2C5576BE-BEB4-587A-64FA-46BAAD09F79A}"/>
          </ac:spMkLst>
        </pc:spChg>
        <pc:spChg chg="del">
          <ac:chgData name="william walthall" userId="f772a56296823cba" providerId="LiveId" clId="{2C5D25F4-40BD-47DD-B903-FB8832FEFCE6}" dt="2026-06-27T02:21:44.233" v="7" actId="478"/>
          <ac:spMkLst>
            <pc:docMk/>
            <pc:sldMk cId="1525269399" sldId="257"/>
            <ac:spMk id="4" creationId="{62A4CD48-14CE-88B5-905A-752425878183}"/>
          </ac:spMkLst>
        </pc:spChg>
        <pc:spChg chg="del">
          <ac:chgData name="william walthall" userId="f772a56296823cba" providerId="LiveId" clId="{2C5D25F4-40BD-47DD-B903-FB8832FEFCE6}" dt="2026-06-27T02:21:44.233" v="7" actId="478"/>
          <ac:spMkLst>
            <pc:docMk/>
            <pc:sldMk cId="1525269399" sldId="257"/>
            <ac:spMk id="7" creationId="{02723CC9-A3D9-A5E2-0EF2-F72871895F0A}"/>
          </ac:spMkLst>
        </pc:spChg>
        <pc:spChg chg="del">
          <ac:chgData name="william walthall" userId="f772a56296823cba" providerId="LiveId" clId="{2C5D25F4-40BD-47DD-B903-FB8832FEFCE6}" dt="2026-06-27T02:21:44.233" v="7" actId="478"/>
          <ac:spMkLst>
            <pc:docMk/>
            <pc:sldMk cId="1525269399" sldId="257"/>
            <ac:spMk id="18" creationId="{38C17EA5-0B58-4107-CD38-805A6D2FBAFC}"/>
          </ac:spMkLst>
        </pc:spChg>
        <pc:picChg chg="add mod">
          <ac:chgData name="william walthall" userId="f772a56296823cba" providerId="LiveId" clId="{2C5D25F4-40BD-47DD-B903-FB8832FEFCE6}" dt="2026-06-27T02:21:54.334" v="11" actId="1076"/>
          <ac:picMkLst>
            <pc:docMk/>
            <pc:sldMk cId="1525269399" sldId="257"/>
            <ac:picMk id="8" creationId="{384DC1BF-90DC-4BE2-62C4-680A4E7EFFB6}"/>
          </ac:picMkLst>
        </pc:picChg>
      </pc:sldChg>
      <pc:sldChg chg="delSp modSp mod modAnim">
        <pc:chgData name="william walthall" userId="f772a56296823cba" providerId="LiveId" clId="{2C5D25F4-40BD-47DD-B903-FB8832FEFCE6}" dt="2026-06-27T02:36:54.095" v="77" actId="465"/>
        <pc:sldMkLst>
          <pc:docMk/>
          <pc:sldMk cId="1762999661" sldId="260"/>
        </pc:sldMkLst>
        <pc:spChg chg="mod">
          <ac:chgData name="william walthall" userId="f772a56296823cba" providerId="LiveId" clId="{2C5D25F4-40BD-47DD-B903-FB8832FEFCE6}" dt="2026-06-27T02:36:54.095" v="77" actId="465"/>
          <ac:spMkLst>
            <pc:docMk/>
            <pc:sldMk cId="1762999661" sldId="260"/>
            <ac:spMk id="3" creationId="{751BC1B7-7B39-B949-AB2F-E51F43ABB987}"/>
          </ac:spMkLst>
        </pc:spChg>
        <pc:spChg chg="del">
          <ac:chgData name="william walthall" userId="f772a56296823cba" providerId="LiveId" clId="{2C5D25F4-40BD-47DD-B903-FB8832FEFCE6}" dt="2026-06-27T02:35:44.489" v="68" actId="21"/>
          <ac:spMkLst>
            <pc:docMk/>
            <pc:sldMk cId="1762999661" sldId="260"/>
            <ac:spMk id="5" creationId="{391CBC1C-4C36-C9DB-035B-7215650274EE}"/>
          </ac:spMkLst>
        </pc:spChg>
        <pc:spChg chg="mod">
          <ac:chgData name="william walthall" userId="f772a56296823cba" providerId="LiveId" clId="{2C5D25F4-40BD-47DD-B903-FB8832FEFCE6}" dt="2026-06-27T02:36:35.962" v="76" actId="1076"/>
          <ac:spMkLst>
            <pc:docMk/>
            <pc:sldMk cId="1762999661" sldId="260"/>
            <ac:spMk id="6" creationId="{EF0CEF61-57F6-A624-3247-5E54C3341092}"/>
          </ac:spMkLst>
        </pc:spChg>
        <pc:spChg chg="mod">
          <ac:chgData name="william walthall" userId="f772a56296823cba" providerId="LiveId" clId="{2C5D25F4-40BD-47DD-B903-FB8832FEFCE6}" dt="2026-06-27T02:36:20.674" v="72" actId="1076"/>
          <ac:spMkLst>
            <pc:docMk/>
            <pc:sldMk cId="1762999661" sldId="260"/>
            <ac:spMk id="7" creationId="{12E6A89D-52DC-F174-3E2B-97A020CD2673}"/>
          </ac:spMkLst>
        </pc:spChg>
        <pc:spChg chg="mod">
          <ac:chgData name="william walthall" userId="f772a56296823cba" providerId="LiveId" clId="{2C5D25F4-40BD-47DD-B903-FB8832FEFCE6}" dt="2026-06-27T02:36:54.095" v="77" actId="465"/>
          <ac:spMkLst>
            <pc:docMk/>
            <pc:sldMk cId="1762999661" sldId="260"/>
            <ac:spMk id="18" creationId="{9844B53C-6507-A45F-186F-C5821EFD46AE}"/>
          </ac:spMkLst>
        </pc:spChg>
      </pc:sldChg>
      <pc:sldChg chg="addSp delSp modSp add mod delAnim modAnim">
        <pc:chgData name="william walthall" userId="f772a56296823cba" providerId="LiveId" clId="{2C5D25F4-40BD-47DD-B903-FB8832FEFCE6}" dt="2026-06-27T02:35:00.480" v="62"/>
        <pc:sldMkLst>
          <pc:docMk/>
          <pc:sldMk cId="2070415281" sldId="261"/>
        </pc:sldMkLst>
        <pc:spChg chg="del">
          <ac:chgData name="william walthall" userId="f772a56296823cba" providerId="LiveId" clId="{2C5D25F4-40BD-47DD-B903-FB8832FEFCE6}" dt="2026-06-27T02:25:41.692" v="15" actId="478"/>
          <ac:spMkLst>
            <pc:docMk/>
            <pc:sldMk cId="2070415281" sldId="261"/>
            <ac:spMk id="2" creationId="{A6E66491-4E12-183E-0D7F-26B05700FD98}"/>
          </ac:spMkLst>
        </pc:spChg>
        <pc:spChg chg="del">
          <ac:chgData name="william walthall" userId="f772a56296823cba" providerId="LiveId" clId="{2C5D25F4-40BD-47DD-B903-FB8832FEFCE6}" dt="2026-06-27T02:25:41.692" v="15" actId="478"/>
          <ac:spMkLst>
            <pc:docMk/>
            <pc:sldMk cId="2070415281" sldId="261"/>
            <ac:spMk id="3" creationId="{B9146D28-24D2-B230-1B58-1733354035B6}"/>
          </ac:spMkLst>
        </pc:spChg>
        <pc:spChg chg="del">
          <ac:chgData name="william walthall" userId="f772a56296823cba" providerId="LiveId" clId="{2C5D25F4-40BD-47DD-B903-FB8832FEFCE6}" dt="2026-06-27T02:25:41.692" v="15" actId="478"/>
          <ac:spMkLst>
            <pc:docMk/>
            <pc:sldMk cId="2070415281" sldId="261"/>
            <ac:spMk id="4" creationId="{8B2F544F-8CF7-8C58-9A6E-6FA5B93D819D}"/>
          </ac:spMkLst>
        </pc:spChg>
        <pc:spChg chg="del">
          <ac:chgData name="william walthall" userId="f772a56296823cba" providerId="LiveId" clId="{2C5D25F4-40BD-47DD-B903-FB8832FEFCE6}" dt="2026-06-27T02:22:04.628" v="12" actId="478"/>
          <ac:spMkLst>
            <pc:docMk/>
            <pc:sldMk cId="2070415281" sldId="261"/>
            <ac:spMk id="5" creationId="{4C6DE97D-7F1B-0E6E-2C13-FCAF52336E8B}"/>
          </ac:spMkLst>
        </pc:spChg>
        <pc:spChg chg="mod">
          <ac:chgData name="william walthall" userId="f772a56296823cba" providerId="LiveId" clId="{2C5D25F4-40BD-47DD-B903-FB8832FEFCE6}" dt="2026-06-27T02:22:09.533" v="13" actId="1076"/>
          <ac:spMkLst>
            <pc:docMk/>
            <pc:sldMk cId="2070415281" sldId="261"/>
            <ac:spMk id="7" creationId="{E0BE8116-7DC5-3C29-7D7D-47F1AB713462}"/>
          </ac:spMkLst>
        </pc:spChg>
        <pc:spChg chg="del">
          <ac:chgData name="william walthall" userId="f772a56296823cba" providerId="LiveId" clId="{2C5D25F4-40BD-47DD-B903-FB8832FEFCE6}" dt="2026-06-27T02:25:41.692" v="15" actId="478"/>
          <ac:spMkLst>
            <pc:docMk/>
            <pc:sldMk cId="2070415281" sldId="261"/>
            <ac:spMk id="18" creationId="{27E0B90F-837E-5793-546D-D47F6DB13CB0}"/>
          </ac:spMkLst>
        </pc:spChg>
        <pc:picChg chg="add del mod">
          <ac:chgData name="william walthall" userId="f772a56296823cba" providerId="LiveId" clId="{2C5D25F4-40BD-47DD-B903-FB8832FEFCE6}" dt="2026-06-27T02:26:31.966" v="20" actId="478"/>
          <ac:picMkLst>
            <pc:docMk/>
            <pc:sldMk cId="2070415281" sldId="261"/>
            <ac:picMk id="8" creationId="{45127EB9-AC43-DF8B-A0A2-A8046D038BB0}"/>
          </ac:picMkLst>
        </pc:picChg>
        <pc:picChg chg="add mod">
          <ac:chgData name="william walthall" userId="f772a56296823cba" providerId="LiveId" clId="{2C5D25F4-40BD-47DD-B903-FB8832FEFCE6}" dt="2026-06-27T02:28:33.943" v="36" actId="14100"/>
          <ac:picMkLst>
            <pc:docMk/>
            <pc:sldMk cId="2070415281" sldId="261"/>
            <ac:picMk id="10" creationId="{0D4A8FB7-DF08-014B-DAF9-1074D3A19893}"/>
          </ac:picMkLst>
        </pc:picChg>
        <pc:picChg chg="add mod">
          <ac:chgData name="william walthall" userId="f772a56296823cba" providerId="LiveId" clId="{2C5D25F4-40BD-47DD-B903-FB8832FEFCE6}" dt="2026-06-27T02:28:21.690" v="34" actId="1076"/>
          <ac:picMkLst>
            <pc:docMk/>
            <pc:sldMk cId="2070415281" sldId="261"/>
            <ac:picMk id="12" creationId="{1A6C2A41-7D8A-0F05-CBA0-21A1E30F4408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6-27T02:35:04.335" v="63"/>
        <pc:sldMkLst>
          <pc:docMk/>
          <pc:sldMk cId="627705934" sldId="262"/>
        </pc:sldMkLst>
        <pc:spChg chg="del">
          <ac:chgData name="william walthall" userId="f772a56296823cba" providerId="LiveId" clId="{2C5D25F4-40BD-47DD-B903-FB8832FEFCE6}" dt="2026-06-27T02:31:07.058" v="40" actId="478"/>
          <ac:spMkLst>
            <pc:docMk/>
            <pc:sldMk cId="627705934" sldId="262"/>
            <ac:spMk id="2" creationId="{DC7D3421-E0F0-B230-F932-5658026DD787}"/>
          </ac:spMkLst>
        </pc:spChg>
        <pc:spChg chg="del">
          <ac:chgData name="william walthall" userId="f772a56296823cba" providerId="LiveId" clId="{2C5D25F4-40BD-47DD-B903-FB8832FEFCE6}" dt="2026-06-27T02:31:07.058" v="40" actId="478"/>
          <ac:spMkLst>
            <pc:docMk/>
            <pc:sldMk cId="627705934" sldId="262"/>
            <ac:spMk id="3" creationId="{C1718F49-1F58-145C-A485-1EE8BEF35ACF}"/>
          </ac:spMkLst>
        </pc:spChg>
        <pc:spChg chg="del">
          <ac:chgData name="william walthall" userId="f772a56296823cba" providerId="LiveId" clId="{2C5D25F4-40BD-47DD-B903-FB8832FEFCE6}" dt="2026-06-27T02:31:07.058" v="40" actId="478"/>
          <ac:spMkLst>
            <pc:docMk/>
            <pc:sldMk cId="627705934" sldId="262"/>
            <ac:spMk id="4" creationId="{42C22933-40B1-6679-308A-DB3FA209CAFE}"/>
          </ac:spMkLst>
        </pc:spChg>
        <pc:spChg chg="del">
          <ac:chgData name="william walthall" userId="f772a56296823cba" providerId="LiveId" clId="{2C5D25F4-40BD-47DD-B903-FB8832FEFCE6}" dt="2026-06-27T02:28:45.847" v="37" actId="478"/>
          <ac:spMkLst>
            <pc:docMk/>
            <pc:sldMk cId="627705934" sldId="262"/>
            <ac:spMk id="7" creationId="{86C0FB93-B7D8-B4F6-3A23-09D098B33CA8}"/>
          </ac:spMkLst>
        </pc:spChg>
        <pc:spChg chg="mod">
          <ac:chgData name="william walthall" userId="f772a56296823cba" providerId="LiveId" clId="{2C5D25F4-40BD-47DD-B903-FB8832FEFCE6}" dt="2026-06-27T02:30:42.007" v="38" actId="1076"/>
          <ac:spMkLst>
            <pc:docMk/>
            <pc:sldMk cId="627705934" sldId="262"/>
            <ac:spMk id="18" creationId="{95892FD5-A1FE-4E3C-D305-E2BC70238B1F}"/>
          </ac:spMkLst>
        </pc:spChg>
        <pc:picChg chg="add mod">
          <ac:chgData name="william walthall" userId="f772a56296823cba" providerId="LiveId" clId="{2C5D25F4-40BD-47DD-B903-FB8832FEFCE6}" dt="2026-06-27T02:31:17.354" v="44" actId="1076"/>
          <ac:picMkLst>
            <pc:docMk/>
            <pc:sldMk cId="627705934" sldId="262"/>
            <ac:picMk id="6" creationId="{A1BC8878-E76D-409F-851C-7761F58EC110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6-27T02:35:07.943" v="64"/>
        <pc:sldMkLst>
          <pc:docMk/>
          <pc:sldMk cId="4037438923" sldId="263"/>
        </pc:sldMkLst>
        <pc:spChg chg="mod">
          <ac:chgData name="william walthall" userId="f772a56296823cba" providerId="LiveId" clId="{2C5D25F4-40BD-47DD-B903-FB8832FEFCE6}" dt="2026-06-27T02:31:33.363" v="46" actId="1076"/>
          <ac:spMkLst>
            <pc:docMk/>
            <pc:sldMk cId="4037438923" sldId="263"/>
            <ac:spMk id="2" creationId="{F04C87A4-A0B4-4718-70E3-F7454FE8DC79}"/>
          </ac:spMkLst>
        </pc:spChg>
        <pc:spChg chg="del">
          <ac:chgData name="william walthall" userId="f772a56296823cba" providerId="LiveId" clId="{2C5D25F4-40BD-47DD-B903-FB8832FEFCE6}" dt="2026-06-27T02:33:16.924" v="48" actId="478"/>
          <ac:spMkLst>
            <pc:docMk/>
            <pc:sldMk cId="4037438923" sldId="263"/>
            <ac:spMk id="3" creationId="{BC20D1E7-F079-D59C-1A14-87B0673A2F01}"/>
          </ac:spMkLst>
        </pc:spChg>
        <pc:spChg chg="del">
          <ac:chgData name="william walthall" userId="f772a56296823cba" providerId="LiveId" clId="{2C5D25F4-40BD-47DD-B903-FB8832FEFCE6}" dt="2026-06-27T02:33:18.842" v="49" actId="478"/>
          <ac:spMkLst>
            <pc:docMk/>
            <pc:sldMk cId="4037438923" sldId="263"/>
            <ac:spMk id="4" creationId="{3BCC0DFB-C92E-0A87-D7F3-C3C46F26A11B}"/>
          </ac:spMkLst>
        </pc:spChg>
        <pc:spChg chg="del">
          <ac:chgData name="william walthall" userId="f772a56296823cba" providerId="LiveId" clId="{2C5D25F4-40BD-47DD-B903-FB8832FEFCE6}" dt="2026-06-27T02:31:29.089" v="45" actId="478"/>
          <ac:spMkLst>
            <pc:docMk/>
            <pc:sldMk cId="4037438923" sldId="263"/>
            <ac:spMk id="18" creationId="{21ED972D-8F4F-D568-B65B-7C2F0CE7A935}"/>
          </ac:spMkLst>
        </pc:spChg>
        <pc:picChg chg="add mod">
          <ac:chgData name="william walthall" userId="f772a56296823cba" providerId="LiveId" clId="{2C5D25F4-40BD-47DD-B903-FB8832FEFCE6}" dt="2026-06-27T02:33:31.770" v="56" actId="1076"/>
          <ac:picMkLst>
            <pc:docMk/>
            <pc:sldMk cId="4037438923" sldId="263"/>
            <ac:picMk id="6" creationId="{3E6D26C4-E550-6BAB-14FF-C1651E2A9E60}"/>
          </ac:picMkLst>
        </pc:picChg>
      </pc:sldChg>
      <pc:sldChg chg="addSp delSp modSp add mod delAnim modAnim">
        <pc:chgData name="william walthall" userId="f772a56296823cba" providerId="LiveId" clId="{2C5D25F4-40BD-47DD-B903-FB8832FEFCE6}" dt="2026-06-27T02:36:06.351" v="71"/>
        <pc:sldMkLst>
          <pc:docMk/>
          <pc:sldMk cId="2188331904" sldId="264"/>
        </pc:sldMkLst>
        <pc:spChg chg="del">
          <ac:chgData name="william walthall" userId="f772a56296823cba" providerId="LiveId" clId="{2C5D25F4-40BD-47DD-B903-FB8832FEFCE6}" dt="2026-06-27T02:33:43.993" v="57" actId="478"/>
          <ac:spMkLst>
            <pc:docMk/>
            <pc:sldMk cId="2188331904" sldId="264"/>
            <ac:spMk id="2" creationId="{C7771237-3D53-4EEA-76AC-7BEA561CEBD2}"/>
          </ac:spMkLst>
        </pc:spChg>
        <pc:spChg chg="mod">
          <ac:chgData name="william walthall" userId="f772a56296823cba" providerId="LiveId" clId="{2C5D25F4-40BD-47DD-B903-FB8832FEFCE6}" dt="2026-06-27T02:35:29.823" v="66" actId="1076"/>
          <ac:spMkLst>
            <pc:docMk/>
            <pc:sldMk cId="2188331904" sldId="264"/>
            <ac:spMk id="3" creationId="{8EB1A80C-DB9E-5894-7EBC-030A9E3088C5}"/>
          </ac:spMkLst>
        </pc:spChg>
        <pc:spChg chg="mod">
          <ac:chgData name="william walthall" userId="f772a56296823cba" providerId="LiveId" clId="{2C5D25F4-40BD-47DD-B903-FB8832FEFCE6}" dt="2026-06-27T02:35:33.596" v="67" actId="1076"/>
          <ac:spMkLst>
            <pc:docMk/>
            <pc:sldMk cId="2188331904" sldId="264"/>
            <ac:spMk id="4" creationId="{EF0786F9-14F9-63B7-F9DE-A7597FCB8009}"/>
          </ac:spMkLst>
        </pc:spChg>
        <pc:picChg chg="add mod">
          <ac:chgData name="william walthall" userId="f772a56296823cba" providerId="LiveId" clId="{2C5D25F4-40BD-47DD-B903-FB8832FEFCE6}" dt="2026-06-27T02:35:53.247" v="70" actId="1076"/>
          <ac:picMkLst>
            <pc:docMk/>
            <pc:sldMk cId="2188331904" sldId="264"/>
            <ac:picMk id="6" creationId="{ACF225F1-D53E-8BCC-4687-E915C3DBF53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EC671-CD10-4CC3-B323-29AEC78D2140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35F69-25BA-490C-8F62-7DF8364206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62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E3B7B-C7B5-42CF-90CF-67B3D21B2314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5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D9902-F134-45BD-ABD2-80C28059B090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8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04DB0-379A-41B7-9B29-7F42F0D571D5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24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96519-E62D-4F8C-AE1E-36928EC7D15C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91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7AEB6-FCE1-4CD5-923B-84E54F1460D5}" type="datetime1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25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74C2F-71A1-43C9-B2F6-A4FAC8157F1A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40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31DCC-9916-4BB7-A2E9-25EC84C740A7}" type="datetime1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26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9146A-335D-4B7F-86AE-5D483B1F631C}" type="datetime1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06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1D8EC-8E17-4CE6-99C2-C22488572868}" type="datetime1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50ABA-DFFA-4B13-BB77-624D9164A38B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0A08F-2B1D-4498-A043-7C299B1C2561}" type="datetime1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1CC32-6A6B-4E2E-BBA1-6864F305DA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75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E9B64-DC09-41C8-9DE3-DA74AF8D2F97}" type="datetime1">
              <a:rPr lang="en-US" smtClean="0"/>
              <a:t>6/26/2026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1CC32-6A6B-4E2E-BBA1-6864F305DA2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537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0" r:id="rId10"/>
    <p:sldLayoutId id="2147483921" r:id="rId11"/>
  </p:sldLayoutIdLst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9527A22F-54AA-A3C0-7566-F8C864132F8E}"/>
              </a:ext>
            </a:extLst>
          </p:cNvPr>
          <p:cNvSpPr txBox="1"/>
          <p:nvPr/>
        </p:nvSpPr>
        <p:spPr>
          <a:xfrm>
            <a:off x="3046379" y="1482433"/>
            <a:ext cx="6099242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/>
              <a:t>Walk With the Word</a:t>
            </a:r>
          </a:p>
          <a:p>
            <a:pPr algn="ctr"/>
            <a:endParaRPr lang="en-US" sz="4800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sz="6600" b="1"/>
              <a:t>Luke 4</a:t>
            </a:r>
            <a:endParaRPr lang="en-US" sz="6600" b="1" dirty="0"/>
          </a:p>
        </p:txBody>
      </p:sp>
    </p:spTree>
    <p:extLst>
      <p:ext uri="{BB962C8B-B14F-4D97-AF65-F5344CB8AC3E}">
        <p14:creationId xmlns:p14="http://schemas.microsoft.com/office/powerpoint/2010/main" val="4000795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3B53D3-C81A-7E8B-A4F3-5FB00501D6B0}"/>
              </a:ext>
            </a:extLst>
          </p:cNvPr>
          <p:cNvSpPr txBox="1"/>
          <p:nvPr/>
        </p:nvSpPr>
        <p:spPr>
          <a:xfrm>
            <a:off x="917366" y="1034968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4:1-13 – Jesus is “led” into Satan’s temptation by </a:t>
            </a:r>
            <a:r>
              <a:rPr lang="en-US" sz="2800" i="1" u="sng" dirty="0"/>
              <a:t>the Holy Spirit.</a:t>
            </a:r>
            <a:endParaRPr lang="en-US" sz="28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4DC1BF-90DC-4BE2-62C4-680A4E7EF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173" y="1643062"/>
            <a:ext cx="7898955" cy="4936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6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8E59E-50EA-94C2-7762-60727D79A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0BE8116-7DC5-3C29-7D7D-47F1AB713462}"/>
              </a:ext>
            </a:extLst>
          </p:cNvPr>
          <p:cNvSpPr txBox="1"/>
          <p:nvPr/>
        </p:nvSpPr>
        <p:spPr>
          <a:xfrm>
            <a:off x="1103401" y="801763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#1: The temptation to satisfy the </a:t>
            </a:r>
            <a:r>
              <a:rPr lang="en-US" sz="2800" i="1" u="sng" dirty="0"/>
              <a:t>needs of the flesh.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4A8FB7-DF08-014B-DAF9-1074D3A19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63" y="1925868"/>
            <a:ext cx="5356002" cy="27215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A6C2A41-7D8A-0F05-CBA0-21A1E30F4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710" y="3215940"/>
            <a:ext cx="5823078" cy="258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15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EE6739-CE93-454F-FA1F-EDD2302E7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5892FD5-A1FE-4E3C-D305-E2BC70238B1F}"/>
              </a:ext>
            </a:extLst>
          </p:cNvPr>
          <p:cNvSpPr txBox="1"/>
          <p:nvPr/>
        </p:nvSpPr>
        <p:spPr>
          <a:xfrm>
            <a:off x="1291934" y="80176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#2: The temptation to acquire </a:t>
            </a:r>
            <a:r>
              <a:rPr lang="en-US" sz="2800" i="1" u="sng" dirty="0"/>
              <a:t>personal power.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BC8878-E76D-409F-851C-7761F58EC1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2267" y="1522478"/>
            <a:ext cx="8811203" cy="494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705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679E7A-88F7-DD86-6605-726DA3955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4C87A4-A0B4-4718-70E3-F7454FE8DC79}"/>
              </a:ext>
            </a:extLst>
          </p:cNvPr>
          <p:cNvSpPr txBox="1"/>
          <p:nvPr/>
        </p:nvSpPr>
        <p:spPr>
          <a:xfrm>
            <a:off x="999705" y="1063373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#3: The temptation to prove visibly He is </a:t>
            </a:r>
            <a:r>
              <a:rPr lang="en-US" sz="2800" i="1" u="sng" dirty="0"/>
              <a:t>the Son of God.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6D26C4-E550-6BAB-14FF-C1651E2A9E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732" y="1841117"/>
            <a:ext cx="8290189" cy="46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389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D6CFC-A19F-0265-8061-613B5FECD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B1A80C-DB9E-5894-7EBC-030A9E3088C5}"/>
              </a:ext>
            </a:extLst>
          </p:cNvPr>
          <p:cNvSpPr txBox="1"/>
          <p:nvPr/>
        </p:nvSpPr>
        <p:spPr>
          <a:xfrm>
            <a:off x="1291935" y="1021043"/>
            <a:ext cx="740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Each temptation is responded to by </a:t>
            </a:r>
            <a:r>
              <a:rPr lang="en-US" sz="2800" i="1" u="sng" dirty="0"/>
              <a:t>Scripture.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0786F9-14F9-63B7-F9DE-A7597FCB8009}"/>
              </a:ext>
            </a:extLst>
          </p:cNvPr>
          <p:cNvSpPr txBox="1"/>
          <p:nvPr/>
        </p:nvSpPr>
        <p:spPr>
          <a:xfrm>
            <a:off x="1291935" y="2556486"/>
            <a:ext cx="6956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Satan leaves Jesus until the </a:t>
            </a:r>
            <a:r>
              <a:rPr lang="en-US" sz="2800" i="1" u="sng" dirty="0"/>
              <a:t>opportune time.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F225F1-D53E-8BCC-4687-E915C3DBF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214" y="4145631"/>
            <a:ext cx="9870279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331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5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1A37C-43DC-8E16-D7CC-97A1D9D1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2E6A89D-52DC-F174-3E2B-97A020CD2673}"/>
              </a:ext>
            </a:extLst>
          </p:cNvPr>
          <p:cNvSpPr txBox="1"/>
          <p:nvPr/>
        </p:nvSpPr>
        <p:spPr>
          <a:xfrm>
            <a:off x="921641" y="1258640"/>
            <a:ext cx="9746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4:31-39 – Jesus casts out spirits in the synagogue in </a:t>
            </a:r>
            <a:r>
              <a:rPr lang="en-US" sz="2800" i="1" u="sng" dirty="0"/>
              <a:t>Capernaum.</a:t>
            </a:r>
            <a:endParaRPr lang="en-US" sz="2800" u="sng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844B53C-6507-A45F-186F-C5821EFD46AE}"/>
              </a:ext>
            </a:extLst>
          </p:cNvPr>
          <p:cNvSpPr txBox="1"/>
          <p:nvPr/>
        </p:nvSpPr>
        <p:spPr>
          <a:xfrm>
            <a:off x="1459655" y="2250898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Jesus’ real identity is known by </a:t>
            </a:r>
            <a:r>
              <a:rPr lang="en-US" sz="2800" i="1" u="sng" dirty="0"/>
              <a:t>demons.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1BC1B7-7B39-B949-AB2F-E51F43ABB987}"/>
              </a:ext>
            </a:extLst>
          </p:cNvPr>
          <p:cNvSpPr txBox="1"/>
          <p:nvPr/>
        </p:nvSpPr>
        <p:spPr>
          <a:xfrm>
            <a:off x="1459655" y="3243156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Jesus heals Simon Peter’s </a:t>
            </a:r>
            <a:r>
              <a:rPr lang="en-US" sz="2800" i="1" u="sng" dirty="0"/>
              <a:t>mother.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0CEF61-57F6-A624-3247-5E54C3341092}"/>
              </a:ext>
            </a:extLst>
          </p:cNvPr>
          <p:cNvSpPr txBox="1"/>
          <p:nvPr/>
        </p:nvSpPr>
        <p:spPr>
          <a:xfrm>
            <a:off x="921641" y="4235414"/>
            <a:ext cx="9982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4:40-44 – Jesus heals, casts out demons, and </a:t>
            </a:r>
            <a:r>
              <a:rPr lang="en-US" sz="2800" i="1" u="sng" dirty="0"/>
              <a:t>preaches.</a:t>
            </a:r>
          </a:p>
        </p:txBody>
      </p:sp>
    </p:spTree>
    <p:extLst>
      <p:ext uri="{BB962C8B-B14F-4D97-AF65-F5344CB8AC3E}">
        <p14:creationId xmlns:p14="http://schemas.microsoft.com/office/powerpoint/2010/main" val="176299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5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6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7863</TotalTime>
  <Words>114</Words>
  <Application>Microsoft Office PowerPoint</Application>
  <PresentationFormat>Widescreen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william walthall</dc:creator>
  <cp:lastModifiedBy>william walthall</cp:lastModifiedBy>
  <cp:revision>71</cp:revision>
  <dcterms:created xsi:type="dcterms:W3CDTF">2024-09-25T23:04:28Z</dcterms:created>
  <dcterms:modified xsi:type="dcterms:W3CDTF">2026-06-27T02:37:02Z</dcterms:modified>
</cp:coreProperties>
</file>