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10"/>
  </p:notesMasterIdLst>
  <p:sldIdLst>
    <p:sldId id="256" r:id="rId2"/>
    <p:sldId id="257" r:id="rId3"/>
    <p:sldId id="261" r:id="rId4"/>
    <p:sldId id="262" r:id="rId5"/>
    <p:sldId id="263" r:id="rId6"/>
    <p:sldId id="264" r:id="rId7"/>
    <p:sldId id="260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1"/>
            <p14:sldId id="262"/>
            <p14:sldId id="263"/>
            <p14:sldId id="264"/>
            <p14:sldId id="260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2DD2C6-8C82-4EF9-97F7-524C8E84192F}" v="30" dt="2026-06-28T00:13:52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undo custSel addSld modSld sldOrd modSection">
      <pc:chgData name="william walthall" userId="f772a56296823cba" providerId="LiveId" clId="{2C5D25F4-40BD-47DD-B903-FB8832FEFCE6}" dt="2026-06-28T00:14:35.941" v="392" actId="20577"/>
      <pc:docMkLst>
        <pc:docMk/>
      </pc:docMkLst>
      <pc:sldChg chg="addSp delSp modSp mod delAnim modAnim">
        <pc:chgData name="william walthall" userId="f772a56296823cba" providerId="LiveId" clId="{2C5D25F4-40BD-47DD-B903-FB8832FEFCE6}" dt="2026-06-28T00:13:52.105" v="391" actId="115"/>
        <pc:sldMkLst>
          <pc:docMk/>
          <pc:sldMk cId="1525269399" sldId="257"/>
        </pc:sldMkLst>
        <pc:spChg chg="del">
          <ac:chgData name="william walthall" userId="f772a56296823cba" providerId="LiveId" clId="{2C5D25F4-40BD-47DD-B903-FB8832FEFCE6}" dt="2026-06-27T23:10:02.440" v="218" actId="478"/>
          <ac:spMkLst>
            <pc:docMk/>
            <pc:sldMk cId="1525269399" sldId="257"/>
            <ac:spMk id="2" creationId="{A7F230D2-F7EE-F592-8F53-63DDB79A5483}"/>
          </ac:spMkLst>
        </pc:spChg>
        <pc:spChg chg="del">
          <ac:chgData name="william walthall" userId="f772a56296823cba" providerId="LiveId" clId="{2C5D25F4-40BD-47DD-B903-FB8832FEFCE6}" dt="2026-06-27T23:10:02.440" v="218" actId="478"/>
          <ac:spMkLst>
            <pc:docMk/>
            <pc:sldMk cId="1525269399" sldId="257"/>
            <ac:spMk id="3" creationId="{2C5576BE-BEB4-587A-64FA-46BAAD09F79A}"/>
          </ac:spMkLst>
        </pc:spChg>
        <pc:spChg chg="del">
          <ac:chgData name="william walthall" userId="f772a56296823cba" providerId="LiveId" clId="{2C5D25F4-40BD-47DD-B903-FB8832FEFCE6}" dt="2026-06-27T23:10:02.440" v="218" actId="478"/>
          <ac:spMkLst>
            <pc:docMk/>
            <pc:sldMk cId="1525269399" sldId="257"/>
            <ac:spMk id="4" creationId="{62A4CD48-14CE-88B5-905A-752425878183}"/>
          </ac:spMkLst>
        </pc:spChg>
        <pc:spChg chg="mod">
          <ac:chgData name="william walthall" userId="f772a56296823cba" providerId="LiveId" clId="{2C5D25F4-40BD-47DD-B903-FB8832FEFCE6}" dt="2026-06-28T00:12:14.015" v="375" actId="6549"/>
          <ac:spMkLst>
            <pc:docMk/>
            <pc:sldMk cId="1525269399" sldId="257"/>
            <ac:spMk id="5" creationId="{FF3B53D3-C81A-7E8B-A4F3-5FB00501D6B0}"/>
          </ac:spMkLst>
        </pc:spChg>
        <pc:spChg chg="del">
          <ac:chgData name="william walthall" userId="f772a56296823cba" providerId="LiveId" clId="{2C5D25F4-40BD-47DD-B903-FB8832FEFCE6}" dt="2026-06-27T23:10:02.440" v="218" actId="478"/>
          <ac:spMkLst>
            <pc:docMk/>
            <pc:sldMk cId="1525269399" sldId="257"/>
            <ac:spMk id="6" creationId="{87C810B4-6757-E0A4-663C-7DD1C5928F3A}"/>
          </ac:spMkLst>
        </pc:spChg>
        <pc:spChg chg="mod">
          <ac:chgData name="william walthall" userId="f772a56296823cba" providerId="LiveId" clId="{2C5D25F4-40BD-47DD-B903-FB8832FEFCE6}" dt="2026-06-28T00:13:52.105" v="391" actId="115"/>
          <ac:spMkLst>
            <pc:docMk/>
            <pc:sldMk cId="1525269399" sldId="257"/>
            <ac:spMk id="7" creationId="{02723CC9-A3D9-A5E2-0EF2-F72871895F0A}"/>
          </ac:spMkLst>
        </pc:spChg>
        <pc:spChg chg="del">
          <ac:chgData name="william walthall" userId="f772a56296823cba" providerId="LiveId" clId="{2C5D25F4-40BD-47DD-B903-FB8832FEFCE6}" dt="2026-06-27T23:10:02.440" v="218" actId="478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2C5D25F4-40BD-47DD-B903-FB8832FEFCE6}" dt="2026-06-28T00:12:22.521" v="377" actId="14100"/>
          <ac:picMkLst>
            <pc:docMk/>
            <pc:sldMk cId="1525269399" sldId="257"/>
            <ac:picMk id="9" creationId="{9FA2D5C9-E277-E6A6-D84A-B58C192E72EC}"/>
          </ac:picMkLst>
        </pc:picChg>
      </pc:sldChg>
      <pc:sldChg chg="addSp delSp modSp mod delAnim modAnim">
        <pc:chgData name="william walthall" userId="f772a56296823cba" providerId="LiveId" clId="{2C5D25F4-40BD-47DD-B903-FB8832FEFCE6}" dt="2026-06-28T00:10:09.979" v="374"/>
        <pc:sldMkLst>
          <pc:docMk/>
          <pc:sldMk cId="1762999661" sldId="260"/>
        </pc:sldMkLst>
        <pc:spChg chg="del">
          <ac:chgData name="william walthall" userId="f772a56296823cba" providerId="LiveId" clId="{2C5D25F4-40BD-47DD-B903-FB8832FEFCE6}" dt="2026-06-28T00:03:32.396" v="353" actId="478"/>
          <ac:spMkLst>
            <pc:docMk/>
            <pc:sldMk cId="1762999661" sldId="260"/>
            <ac:spMk id="3" creationId="{751BC1B7-7B39-B949-AB2F-E51F43ABB987}"/>
          </ac:spMkLst>
        </pc:spChg>
        <pc:spChg chg="del">
          <ac:chgData name="william walthall" userId="f772a56296823cba" providerId="LiveId" clId="{2C5D25F4-40BD-47DD-B903-FB8832FEFCE6}" dt="2026-06-27T23:56:44.887" v="324" actId="478"/>
          <ac:spMkLst>
            <pc:docMk/>
            <pc:sldMk cId="1762999661" sldId="260"/>
            <ac:spMk id="5" creationId="{391CBC1C-4C36-C9DB-035B-7215650274EE}"/>
          </ac:spMkLst>
        </pc:spChg>
        <pc:spChg chg="del">
          <ac:chgData name="william walthall" userId="f772a56296823cba" providerId="LiveId" clId="{2C5D25F4-40BD-47DD-B903-FB8832FEFCE6}" dt="2026-06-28T00:03:34.433" v="354" actId="478"/>
          <ac:spMkLst>
            <pc:docMk/>
            <pc:sldMk cId="1762999661" sldId="260"/>
            <ac:spMk id="6" creationId="{EF0CEF61-57F6-A624-3247-5E54C3341092}"/>
          </ac:spMkLst>
        </pc:spChg>
        <pc:spChg chg="del mod">
          <ac:chgData name="william walthall" userId="f772a56296823cba" providerId="LiveId" clId="{2C5D25F4-40BD-47DD-B903-FB8832FEFCE6}" dt="2026-06-27T23:59:50.112" v="343" actId="21"/>
          <ac:spMkLst>
            <pc:docMk/>
            <pc:sldMk cId="1762999661" sldId="260"/>
            <ac:spMk id="7" creationId="{12E6A89D-52DC-F174-3E2B-97A020CD2673}"/>
          </ac:spMkLst>
        </pc:spChg>
        <pc:spChg chg="mod">
          <ac:chgData name="william walthall" userId="f772a56296823cba" providerId="LiveId" clId="{2C5D25F4-40BD-47DD-B903-FB8832FEFCE6}" dt="2026-06-28T00:00:20.960" v="347" actId="1076"/>
          <ac:spMkLst>
            <pc:docMk/>
            <pc:sldMk cId="1762999661" sldId="260"/>
            <ac:spMk id="18" creationId="{9844B53C-6507-A45F-186F-C5821EFD46AE}"/>
          </ac:spMkLst>
        </pc:spChg>
        <pc:picChg chg="add mod">
          <ac:chgData name="william walthall" userId="f772a56296823cba" providerId="LiveId" clId="{2C5D25F4-40BD-47DD-B903-FB8832FEFCE6}" dt="2026-06-28T00:03:48.242" v="360" actId="1076"/>
          <ac:picMkLst>
            <pc:docMk/>
            <pc:sldMk cId="1762999661" sldId="260"/>
            <ac:picMk id="4" creationId="{4E8D80B9-EFC7-0C32-E46E-117038651F83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8T00:14:35.941" v="392" actId="20577"/>
        <pc:sldMkLst>
          <pc:docMk/>
          <pc:sldMk cId="795832308" sldId="261"/>
        </pc:sldMkLst>
        <pc:spChg chg="mod">
          <ac:chgData name="william walthall" userId="f772a56296823cba" providerId="LiveId" clId="{2C5D25F4-40BD-47DD-B903-FB8832FEFCE6}" dt="2026-06-27T23:19:19.018" v="243" actId="1076"/>
          <ac:spMkLst>
            <pc:docMk/>
            <pc:sldMk cId="795832308" sldId="261"/>
            <ac:spMk id="2" creationId="{169B5A2B-F4F0-DCA1-657C-B122B82E5E14}"/>
          </ac:spMkLst>
        </pc:spChg>
        <pc:spChg chg="del">
          <ac:chgData name="william walthall" userId="f772a56296823cba" providerId="LiveId" clId="{2C5D25F4-40BD-47DD-B903-FB8832FEFCE6}" dt="2026-06-27T23:16:53.875" v="232" actId="478"/>
          <ac:spMkLst>
            <pc:docMk/>
            <pc:sldMk cId="795832308" sldId="261"/>
            <ac:spMk id="3" creationId="{9454FE42-49B5-C87F-EC1B-EA1B584CED45}"/>
          </ac:spMkLst>
        </pc:spChg>
        <pc:spChg chg="del">
          <ac:chgData name="william walthall" userId="f772a56296823cba" providerId="LiveId" clId="{2C5D25F4-40BD-47DD-B903-FB8832FEFCE6}" dt="2026-06-27T23:16:53.875" v="232" actId="478"/>
          <ac:spMkLst>
            <pc:docMk/>
            <pc:sldMk cId="795832308" sldId="261"/>
            <ac:spMk id="4" creationId="{9800F936-C205-CD0E-5919-4AD38989617F}"/>
          </ac:spMkLst>
        </pc:spChg>
        <pc:spChg chg="del">
          <ac:chgData name="william walthall" userId="f772a56296823cba" providerId="LiveId" clId="{2C5D25F4-40BD-47DD-B903-FB8832FEFCE6}" dt="2026-06-27T23:12:54.788" v="228" actId="478"/>
          <ac:spMkLst>
            <pc:docMk/>
            <pc:sldMk cId="795832308" sldId="261"/>
            <ac:spMk id="5" creationId="{7EF7F7C1-B661-CDB6-A4BB-93687394C4CC}"/>
          </ac:spMkLst>
        </pc:spChg>
        <pc:spChg chg="del">
          <ac:chgData name="william walthall" userId="f772a56296823cba" providerId="LiveId" clId="{2C5D25F4-40BD-47DD-B903-FB8832FEFCE6}" dt="2026-06-27T23:16:53.875" v="232" actId="478"/>
          <ac:spMkLst>
            <pc:docMk/>
            <pc:sldMk cId="795832308" sldId="261"/>
            <ac:spMk id="6" creationId="{3A24D7A8-7227-B6E2-57E7-602B2C212223}"/>
          </ac:spMkLst>
        </pc:spChg>
        <pc:spChg chg="del">
          <ac:chgData name="william walthall" userId="f772a56296823cba" providerId="LiveId" clId="{2C5D25F4-40BD-47DD-B903-FB8832FEFCE6}" dt="2026-06-27T23:12:54.788" v="228" actId="478"/>
          <ac:spMkLst>
            <pc:docMk/>
            <pc:sldMk cId="795832308" sldId="261"/>
            <ac:spMk id="7" creationId="{432FD723-A312-7687-D521-2C4621097B7F}"/>
          </ac:spMkLst>
        </pc:spChg>
        <pc:spChg chg="mod">
          <ac:chgData name="william walthall" userId="f772a56296823cba" providerId="LiveId" clId="{2C5D25F4-40BD-47DD-B903-FB8832FEFCE6}" dt="2026-06-28T00:14:35.941" v="392" actId="20577"/>
          <ac:spMkLst>
            <pc:docMk/>
            <pc:sldMk cId="795832308" sldId="261"/>
            <ac:spMk id="18" creationId="{40FEFC42-7A41-257C-F0B3-57334016AF52}"/>
          </ac:spMkLst>
        </pc:spChg>
        <pc:picChg chg="add mod">
          <ac:chgData name="william walthall" userId="f772a56296823cba" providerId="LiveId" clId="{2C5D25F4-40BD-47DD-B903-FB8832FEFCE6}" dt="2026-06-27T23:19:26.277" v="245" actId="14100"/>
          <ac:picMkLst>
            <pc:docMk/>
            <pc:sldMk cId="795832308" sldId="261"/>
            <ac:picMk id="9" creationId="{9585C39D-3C05-699D-6046-677A0AD0DB8D}"/>
          </ac:picMkLst>
        </pc:picChg>
      </pc:sldChg>
      <pc:sldChg chg="addSp delSp modSp add mod">
        <pc:chgData name="william walthall" userId="f772a56296823cba" providerId="LiveId" clId="{2C5D25F4-40BD-47DD-B903-FB8832FEFCE6}" dt="2026-06-27T23:40:47.238" v="256" actId="1076"/>
        <pc:sldMkLst>
          <pc:docMk/>
          <pc:sldMk cId="3234361179" sldId="262"/>
        </pc:sldMkLst>
        <pc:spChg chg="del">
          <ac:chgData name="william walthall" userId="f772a56296823cba" providerId="LiveId" clId="{2C5D25F4-40BD-47DD-B903-FB8832FEFCE6}" dt="2026-06-27T23:26:18.851" v="248" actId="478"/>
          <ac:spMkLst>
            <pc:docMk/>
            <pc:sldMk cId="3234361179" sldId="262"/>
            <ac:spMk id="2" creationId="{1F0C1B37-57CF-2341-F7A5-9884F821ACD3}"/>
          </ac:spMkLst>
        </pc:spChg>
        <pc:spChg chg="mod">
          <ac:chgData name="william walthall" userId="f772a56296823cba" providerId="LiveId" clId="{2C5D25F4-40BD-47DD-B903-FB8832FEFCE6}" dt="2026-06-27T23:26:22.365" v="249" actId="1076"/>
          <ac:spMkLst>
            <pc:docMk/>
            <pc:sldMk cId="3234361179" sldId="262"/>
            <ac:spMk id="3" creationId="{21EA5664-0F23-EB38-CE88-3CD4D76B424B}"/>
          </ac:spMkLst>
        </pc:spChg>
        <pc:spChg chg="del">
          <ac:chgData name="william walthall" userId="f772a56296823cba" providerId="LiveId" clId="{2C5D25F4-40BD-47DD-B903-FB8832FEFCE6}" dt="2026-06-27T23:40:38.136" v="252" actId="478"/>
          <ac:spMkLst>
            <pc:docMk/>
            <pc:sldMk cId="3234361179" sldId="262"/>
            <ac:spMk id="4" creationId="{666C8103-25DA-C5F5-E940-14745FD894F6}"/>
          </ac:spMkLst>
        </pc:spChg>
        <pc:spChg chg="del">
          <ac:chgData name="william walthall" userId="f772a56296823cba" providerId="LiveId" clId="{2C5D25F4-40BD-47DD-B903-FB8832FEFCE6}" dt="2026-06-27T23:40:40.472" v="253" actId="478"/>
          <ac:spMkLst>
            <pc:docMk/>
            <pc:sldMk cId="3234361179" sldId="262"/>
            <ac:spMk id="6" creationId="{3B6DBC90-C009-8BF9-4D8E-2A5DF5405D92}"/>
          </ac:spMkLst>
        </pc:spChg>
        <pc:spChg chg="del">
          <ac:chgData name="william walthall" userId="f772a56296823cba" providerId="LiveId" clId="{2C5D25F4-40BD-47DD-B903-FB8832FEFCE6}" dt="2026-06-27T23:26:18.851" v="248" actId="478"/>
          <ac:spMkLst>
            <pc:docMk/>
            <pc:sldMk cId="3234361179" sldId="262"/>
            <ac:spMk id="18" creationId="{0E52B895-AF50-CA3D-DC8E-6FD5F9CA5A7E}"/>
          </ac:spMkLst>
        </pc:spChg>
        <pc:picChg chg="add mod">
          <ac:chgData name="william walthall" userId="f772a56296823cba" providerId="LiveId" clId="{2C5D25F4-40BD-47DD-B903-FB8832FEFCE6}" dt="2026-06-27T23:40:47.238" v="256" actId="1076"/>
          <ac:picMkLst>
            <pc:docMk/>
            <pc:sldMk cId="3234361179" sldId="262"/>
            <ac:picMk id="7" creationId="{978D76BC-DBD2-1B8C-D341-73AA2EE79024}"/>
          </ac:picMkLst>
        </pc:picChg>
      </pc:sldChg>
      <pc:sldChg chg="addSp delSp modSp add mod addAnim delAnim modAnim">
        <pc:chgData name="william walthall" userId="f772a56296823cba" providerId="LiveId" clId="{2C5D25F4-40BD-47DD-B903-FB8832FEFCE6}" dt="2026-06-27T23:54:07.560" v="315"/>
        <pc:sldMkLst>
          <pc:docMk/>
          <pc:sldMk cId="4210102158" sldId="263"/>
        </pc:sldMkLst>
        <pc:spChg chg="del">
          <ac:chgData name="william walthall" userId="f772a56296823cba" providerId="LiveId" clId="{2C5D25F4-40BD-47DD-B903-FB8832FEFCE6}" dt="2026-06-27T23:42:29.947" v="258" actId="478"/>
          <ac:spMkLst>
            <pc:docMk/>
            <pc:sldMk cId="4210102158" sldId="263"/>
            <ac:spMk id="2" creationId="{6D26C59D-833C-180F-386D-80ACBA1C77D2}"/>
          </ac:spMkLst>
        </pc:spChg>
        <pc:spChg chg="del">
          <ac:chgData name="william walthall" userId="f772a56296823cba" providerId="LiveId" clId="{2C5D25F4-40BD-47DD-B903-FB8832FEFCE6}" dt="2026-06-27T23:42:32.501" v="259" actId="478"/>
          <ac:spMkLst>
            <pc:docMk/>
            <pc:sldMk cId="4210102158" sldId="263"/>
            <ac:spMk id="3" creationId="{36416AFF-44FE-297B-5F99-385D05DE45F2}"/>
          </ac:spMkLst>
        </pc:spChg>
        <pc:spChg chg="mod">
          <ac:chgData name="william walthall" userId="f772a56296823cba" providerId="LiveId" clId="{2C5D25F4-40BD-47DD-B903-FB8832FEFCE6}" dt="2026-06-27T23:43:35.219" v="266" actId="1076"/>
          <ac:spMkLst>
            <pc:docMk/>
            <pc:sldMk cId="4210102158" sldId="263"/>
            <ac:spMk id="4" creationId="{1087BD5E-2793-0C10-75D9-4CD4FB76D6E7}"/>
          </ac:spMkLst>
        </pc:spChg>
        <pc:spChg chg="add del mod">
          <ac:chgData name="william walthall" userId="f772a56296823cba" providerId="LiveId" clId="{2C5D25F4-40BD-47DD-B903-FB8832FEFCE6}" dt="2026-06-27T23:44:31.270" v="271" actId="1076"/>
          <ac:spMkLst>
            <pc:docMk/>
            <pc:sldMk cId="4210102158" sldId="263"/>
            <ac:spMk id="6" creationId="{8C7E9A69-D2BD-47F7-6EC3-FC3C1F8F9ABF}"/>
          </ac:spMkLst>
        </pc:spChg>
        <pc:spChg chg="del">
          <ac:chgData name="william walthall" userId="f772a56296823cba" providerId="LiveId" clId="{2C5D25F4-40BD-47DD-B903-FB8832FEFCE6}" dt="2026-06-27T23:42:27.760" v="257" actId="478"/>
          <ac:spMkLst>
            <pc:docMk/>
            <pc:sldMk cId="4210102158" sldId="263"/>
            <ac:spMk id="18" creationId="{538E3021-7EE2-D061-866C-F5CE50471A70}"/>
          </ac:spMkLst>
        </pc:spChg>
        <pc:picChg chg="add del mod">
          <ac:chgData name="william walthall" userId="f772a56296823cba" providerId="LiveId" clId="{2C5D25F4-40BD-47DD-B903-FB8832FEFCE6}" dt="2026-06-27T23:46:12.471" v="276" actId="478"/>
          <ac:picMkLst>
            <pc:docMk/>
            <pc:sldMk cId="4210102158" sldId="263"/>
            <ac:picMk id="7" creationId="{B7DF0AD9-D9B9-411B-9343-4F906DA3F00F}"/>
          </ac:picMkLst>
        </pc:picChg>
        <pc:picChg chg="add mod">
          <ac:chgData name="william walthall" userId="f772a56296823cba" providerId="LiveId" clId="{2C5D25F4-40BD-47DD-B903-FB8832FEFCE6}" dt="2026-06-27T23:53:47.679" v="314" actId="1076"/>
          <ac:picMkLst>
            <pc:docMk/>
            <pc:sldMk cId="4210102158" sldId="263"/>
            <ac:picMk id="9" creationId="{CEB89F01-1A6A-1D71-E07D-EB246592995D}"/>
          </ac:picMkLst>
        </pc:picChg>
        <pc:picChg chg="add del mod">
          <ac:chgData name="william walthall" userId="f772a56296823cba" providerId="LiveId" clId="{2C5D25F4-40BD-47DD-B903-FB8832FEFCE6}" dt="2026-06-27T23:51:18.741" v="286" actId="478"/>
          <ac:picMkLst>
            <pc:docMk/>
            <pc:sldMk cId="4210102158" sldId="263"/>
            <ac:picMk id="11" creationId="{A0BD9ACE-1949-9EBA-5A41-8028AB63BCCA}"/>
          </ac:picMkLst>
        </pc:picChg>
        <pc:picChg chg="add mod">
          <ac:chgData name="william walthall" userId="f772a56296823cba" providerId="LiveId" clId="{2C5D25F4-40BD-47DD-B903-FB8832FEFCE6}" dt="2026-06-27T23:53:30.384" v="311" actId="1076"/>
          <ac:picMkLst>
            <pc:docMk/>
            <pc:sldMk cId="4210102158" sldId="263"/>
            <ac:picMk id="13" creationId="{F3A4C7CB-32D4-541E-8F6B-A973C17BBA86}"/>
          </ac:picMkLst>
        </pc:picChg>
        <pc:picChg chg="add mod">
          <ac:chgData name="william walthall" userId="f772a56296823cba" providerId="LiveId" clId="{2C5D25F4-40BD-47DD-B903-FB8832FEFCE6}" dt="2026-06-27T23:53:24.111" v="308" actId="1076"/>
          <ac:picMkLst>
            <pc:docMk/>
            <pc:sldMk cId="4210102158" sldId="263"/>
            <ac:picMk id="15" creationId="{2D6916FF-FEAD-5C2F-CE9A-EDCA1A6671D0}"/>
          </ac:picMkLst>
        </pc:picChg>
        <pc:picChg chg="add mod">
          <ac:chgData name="william walthall" userId="f772a56296823cba" providerId="LiveId" clId="{2C5D25F4-40BD-47DD-B903-FB8832FEFCE6}" dt="2026-06-27T23:53:36.867" v="313" actId="14100"/>
          <ac:picMkLst>
            <pc:docMk/>
            <pc:sldMk cId="4210102158" sldId="263"/>
            <ac:picMk id="17" creationId="{FF179359-5FE0-8FDC-746D-7CA8746574C5}"/>
          </ac:picMkLst>
        </pc:picChg>
        <pc:picChg chg="add mod">
          <ac:chgData name="william walthall" userId="f772a56296823cba" providerId="LiveId" clId="{2C5D25F4-40BD-47DD-B903-FB8832FEFCE6}" dt="2026-06-27T23:53:21.669" v="307" actId="1076"/>
          <ac:picMkLst>
            <pc:docMk/>
            <pc:sldMk cId="4210102158" sldId="263"/>
            <ac:picMk id="20" creationId="{15DD88F6-8105-0F32-D00B-40F107D517FC}"/>
          </ac:picMkLst>
        </pc:picChg>
      </pc:sldChg>
      <pc:sldChg chg="addSp delSp modSp add mod ord delAnim modAnim">
        <pc:chgData name="william walthall" userId="f772a56296823cba" providerId="LiveId" clId="{2C5D25F4-40BD-47DD-B903-FB8832FEFCE6}" dt="2026-06-28T00:00:07.856" v="346"/>
        <pc:sldMkLst>
          <pc:docMk/>
          <pc:sldMk cId="3610772350" sldId="264"/>
        </pc:sldMkLst>
        <pc:spChg chg="del">
          <ac:chgData name="william walthall" userId="f772a56296823cba" providerId="LiveId" clId="{2C5D25F4-40BD-47DD-B903-FB8832FEFCE6}" dt="2026-06-27T23:56:01.197" v="317" actId="478"/>
          <ac:spMkLst>
            <pc:docMk/>
            <pc:sldMk cId="3610772350" sldId="264"/>
            <ac:spMk id="3" creationId="{E8AD4FBE-9698-78FD-703F-D39E957C82E9}"/>
          </ac:spMkLst>
        </pc:spChg>
        <pc:spChg chg="mod">
          <ac:chgData name="william walthall" userId="f772a56296823cba" providerId="LiveId" clId="{2C5D25F4-40BD-47DD-B903-FB8832FEFCE6}" dt="2026-06-27T23:59:35.254" v="339" actId="1076"/>
          <ac:spMkLst>
            <pc:docMk/>
            <pc:sldMk cId="3610772350" sldId="264"/>
            <ac:spMk id="5" creationId="{8E69DCCC-949E-2844-E82A-86AB00D0997F}"/>
          </ac:spMkLst>
        </pc:spChg>
        <pc:spChg chg="del">
          <ac:chgData name="william walthall" userId="f772a56296823cba" providerId="LiveId" clId="{2C5D25F4-40BD-47DD-B903-FB8832FEFCE6}" dt="2026-06-27T23:56:01.197" v="317" actId="478"/>
          <ac:spMkLst>
            <pc:docMk/>
            <pc:sldMk cId="3610772350" sldId="264"/>
            <ac:spMk id="6" creationId="{FE3CF69C-005F-1CDA-E2ED-76DF2E86E1EE}"/>
          </ac:spMkLst>
        </pc:spChg>
        <pc:spChg chg="del">
          <ac:chgData name="william walthall" userId="f772a56296823cba" providerId="LiveId" clId="{2C5D25F4-40BD-47DD-B903-FB8832FEFCE6}" dt="2026-06-27T23:56:01.197" v="317" actId="478"/>
          <ac:spMkLst>
            <pc:docMk/>
            <pc:sldMk cId="3610772350" sldId="264"/>
            <ac:spMk id="7" creationId="{2BB20390-EBC9-94AB-17AF-9DD6E3BB9542}"/>
          </ac:spMkLst>
        </pc:spChg>
        <pc:spChg chg="del">
          <ac:chgData name="william walthall" userId="f772a56296823cba" providerId="LiveId" clId="{2C5D25F4-40BD-47DD-B903-FB8832FEFCE6}" dt="2026-06-27T23:56:01.197" v="317" actId="478"/>
          <ac:spMkLst>
            <pc:docMk/>
            <pc:sldMk cId="3610772350" sldId="264"/>
            <ac:spMk id="18" creationId="{41E9D2F5-E2E2-DE9B-2401-0442B1F89527}"/>
          </ac:spMkLst>
        </pc:spChg>
        <pc:picChg chg="add mod">
          <ac:chgData name="william walthall" userId="f772a56296823cba" providerId="LiveId" clId="{2C5D25F4-40BD-47DD-B903-FB8832FEFCE6}" dt="2026-06-27T23:59:42.924" v="342" actId="1076"/>
          <ac:picMkLst>
            <pc:docMk/>
            <pc:sldMk cId="3610772350" sldId="264"/>
            <ac:picMk id="4" creationId="{0EF91A3C-9089-3FED-7DFB-34C26BD469A7}"/>
          </ac:picMkLst>
        </pc:picChg>
        <pc:picChg chg="add del mod">
          <ac:chgData name="william walthall" userId="f772a56296823cba" providerId="LiveId" clId="{2C5D25F4-40BD-47DD-B903-FB8832FEFCE6}" dt="2026-06-27T23:59:11.272" v="334" actId="21"/>
          <ac:picMkLst>
            <pc:docMk/>
            <pc:sldMk cId="3610772350" sldId="264"/>
            <ac:picMk id="9" creationId="{5F5BA345-B140-C9F9-0868-FCFCC247994C}"/>
          </ac:picMkLst>
        </pc:picChg>
        <pc:picChg chg="add mod">
          <ac:chgData name="william walthall" userId="f772a56296823cba" providerId="LiveId" clId="{2C5D25F4-40BD-47DD-B903-FB8832FEFCE6}" dt="2026-06-28T00:00:00.194" v="345" actId="1076"/>
          <ac:picMkLst>
            <pc:docMk/>
            <pc:sldMk cId="3610772350" sldId="264"/>
            <ac:picMk id="11" creationId="{6585F54F-8830-27DA-A211-2C6798F0656B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8T00:08:56.902" v="373"/>
        <pc:sldMkLst>
          <pc:docMk/>
          <pc:sldMk cId="2306021518" sldId="265"/>
        </pc:sldMkLst>
        <pc:spChg chg="mod">
          <ac:chgData name="william walthall" userId="f772a56296823cba" providerId="LiveId" clId="{2C5D25F4-40BD-47DD-B903-FB8832FEFCE6}" dt="2026-06-28T00:04:00.250" v="362" actId="1076"/>
          <ac:spMkLst>
            <pc:docMk/>
            <pc:sldMk cId="2306021518" sldId="265"/>
            <ac:spMk id="3" creationId="{5EEB10C0-52C5-1070-F587-A3359B1CFC4A}"/>
          </ac:spMkLst>
        </pc:spChg>
        <pc:spChg chg="mod">
          <ac:chgData name="william walthall" userId="f772a56296823cba" providerId="LiveId" clId="{2C5D25F4-40BD-47DD-B903-FB8832FEFCE6}" dt="2026-06-28T00:08:38.535" v="370" actId="1076"/>
          <ac:spMkLst>
            <pc:docMk/>
            <pc:sldMk cId="2306021518" sldId="265"/>
            <ac:spMk id="6" creationId="{1D3AE6A1-720A-E8C0-9B14-A2F3F846ADFC}"/>
          </ac:spMkLst>
        </pc:spChg>
        <pc:spChg chg="del">
          <ac:chgData name="william walthall" userId="f772a56296823cba" providerId="LiveId" clId="{2C5D25F4-40BD-47DD-B903-FB8832FEFCE6}" dt="2026-06-28T00:00:33.844" v="348" actId="478"/>
          <ac:spMkLst>
            <pc:docMk/>
            <pc:sldMk cId="2306021518" sldId="265"/>
            <ac:spMk id="7" creationId="{44DA4FCF-513F-F080-6741-497415754F2F}"/>
          </ac:spMkLst>
        </pc:spChg>
        <pc:spChg chg="del mod">
          <ac:chgData name="william walthall" userId="f772a56296823cba" providerId="LiveId" clId="{2C5D25F4-40BD-47DD-B903-FB8832FEFCE6}" dt="2026-06-28T00:03:53.945" v="361" actId="478"/>
          <ac:spMkLst>
            <pc:docMk/>
            <pc:sldMk cId="2306021518" sldId="265"/>
            <ac:spMk id="18" creationId="{AB97DBCA-FACF-B5B8-C5F2-AE4B76B174CF}"/>
          </ac:spMkLst>
        </pc:spChg>
        <pc:picChg chg="add del">
          <ac:chgData name="william walthall" userId="f772a56296823cba" providerId="LiveId" clId="{2C5D25F4-40BD-47DD-B903-FB8832FEFCE6}" dt="2026-06-28T00:03:03.056" v="352" actId="22"/>
          <ac:picMkLst>
            <pc:docMk/>
            <pc:sldMk cId="2306021518" sldId="265"/>
            <ac:picMk id="4" creationId="{DC7157FD-ECF4-9CED-68E2-4816FCA6A6B2}"/>
          </ac:picMkLst>
        </pc:picChg>
        <pc:picChg chg="add mod">
          <ac:chgData name="william walthall" userId="f772a56296823cba" providerId="LiveId" clId="{2C5D25F4-40BD-47DD-B903-FB8832FEFCE6}" dt="2026-06-28T00:07:28.703" v="366" actId="1076"/>
          <ac:picMkLst>
            <pc:docMk/>
            <pc:sldMk cId="2306021518" sldId="265"/>
            <ac:picMk id="8" creationId="{0353C06E-DEA1-3C14-B05A-CC9CEEE1BB24}"/>
          </ac:picMkLst>
        </pc:picChg>
        <pc:picChg chg="add mod">
          <ac:chgData name="william walthall" userId="f772a56296823cba" providerId="LiveId" clId="{2C5D25F4-40BD-47DD-B903-FB8832FEFCE6}" dt="2026-06-28T00:08:44.197" v="372" actId="14100"/>
          <ac:picMkLst>
            <pc:docMk/>
            <pc:sldMk cId="2306021518" sldId="265"/>
            <ac:picMk id="10" creationId="{E0289D18-6F37-4ECF-8A3F-C42488B30E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C403888-89F6-FD9C-8080-B3A83C1B7157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5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77335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5:1-11 – Jesus begins gathering His </a:t>
            </a:r>
            <a:r>
              <a:rPr lang="en-US" sz="2800" i="1" u="sng" dirty="0"/>
              <a:t>disciples.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618372" y="582303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miracle occurs again in John 21 after the </a:t>
            </a:r>
            <a:r>
              <a:rPr lang="en-US" sz="2800" i="1" u="sng" dirty="0"/>
              <a:t>resurrection.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A2D5C9-E277-E6A6-D84A-B58C192E7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689" y="1580289"/>
            <a:ext cx="5282357" cy="390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89EFB-21DE-BE22-075A-DB028BE19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0FEFC42-7A41-257C-F0B3-57334016AF52}"/>
              </a:ext>
            </a:extLst>
          </p:cNvPr>
          <p:cNvSpPr txBox="1"/>
          <p:nvPr/>
        </p:nvSpPr>
        <p:spPr>
          <a:xfrm>
            <a:off x="768076" y="815904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5:12-26 – Jesus proves to the religious leaders that He has the </a:t>
            </a:r>
            <a:br>
              <a:rPr lang="en-US" sz="2800" dirty="0"/>
            </a:br>
            <a:r>
              <a:rPr lang="en-US" sz="2800" dirty="0"/>
              <a:t>     authority to </a:t>
            </a:r>
            <a:r>
              <a:rPr lang="en-US" sz="2800" i="1" u="sng"/>
              <a:t>forgive sin.</a:t>
            </a:r>
            <a:endParaRPr lang="en-US" sz="2800" i="1" u="sng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9B5A2B-F4F0-DCA1-657C-B122B82E5E14}"/>
              </a:ext>
            </a:extLst>
          </p:cNvPr>
          <p:cNvSpPr txBox="1"/>
          <p:nvPr/>
        </p:nvSpPr>
        <p:spPr>
          <a:xfrm>
            <a:off x="1166992" y="1976673"/>
            <a:ext cx="6409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, He heals the leper by </a:t>
            </a:r>
            <a:r>
              <a:rPr lang="en-US" sz="2800" i="1" u="sng" dirty="0"/>
              <a:t>touching him.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85C39D-3C05-699D-6046-677A0AD0D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484" y="2856552"/>
            <a:ext cx="6303957" cy="400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3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3D04F-078F-34E9-D7C5-43BEC5FE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EA5664-0F23-EB38-CE88-3CD4D76B424B}"/>
              </a:ext>
            </a:extLst>
          </p:cNvPr>
          <p:cNvSpPr txBox="1"/>
          <p:nvPr/>
        </p:nvSpPr>
        <p:spPr>
          <a:xfrm>
            <a:off x="1104651" y="99182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r>
              <a:rPr lang="en-US" sz="2800" baseline="30000" dirty="0"/>
              <a:t>nd</a:t>
            </a:r>
            <a:r>
              <a:rPr lang="en-US" sz="2800" dirty="0"/>
              <a:t>, He heals a paralytic based on </a:t>
            </a:r>
            <a:r>
              <a:rPr lang="en-US" sz="2800" i="1" u="sng" dirty="0"/>
              <a:t>“their faith.”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8D76BC-DBD2-1B8C-D341-73AA2EE79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305" y="1766340"/>
            <a:ext cx="3648854" cy="469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6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38EFD-E8F4-DCBC-8A02-284277D2C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87BD5E-2793-0C10-75D9-4CD4FB76D6E7}"/>
              </a:ext>
            </a:extLst>
          </p:cNvPr>
          <p:cNvSpPr txBox="1"/>
          <p:nvPr/>
        </p:nvSpPr>
        <p:spPr>
          <a:xfrm>
            <a:off x="1222973" y="1012843"/>
            <a:ext cx="77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  <a:r>
              <a:rPr lang="en-US" sz="2800" baseline="30000" dirty="0"/>
              <a:t>rd</a:t>
            </a:r>
            <a:r>
              <a:rPr lang="en-US" sz="2800" dirty="0"/>
              <a:t>, the spiritual lesson here is that </a:t>
            </a:r>
            <a:r>
              <a:rPr lang="en-US" sz="2800" i="1" u="sng" dirty="0"/>
              <a:t>sin paralyzes.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7E9A69-D2BD-47F7-6EC3-FC3C1F8F9ABF}"/>
              </a:ext>
            </a:extLst>
          </p:cNvPr>
          <p:cNvSpPr txBox="1"/>
          <p:nvPr/>
        </p:nvSpPr>
        <p:spPr>
          <a:xfrm>
            <a:off x="1222973" y="2066549"/>
            <a:ext cx="7155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</a:t>
            </a:r>
            <a:r>
              <a:rPr lang="en-US" sz="2800" baseline="30000" dirty="0"/>
              <a:t>th</a:t>
            </a:r>
            <a:r>
              <a:rPr lang="en-US" sz="2800" dirty="0"/>
              <a:t>, the friends are a picture of </a:t>
            </a:r>
            <a:r>
              <a:rPr lang="en-US" sz="2800" i="1" u="sng" dirty="0"/>
              <a:t>the church.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B89F01-1A6A-1D71-E07D-EB2465929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968" y="2897841"/>
            <a:ext cx="1525653" cy="15256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4C7CB-32D4-541E-8F6B-A973C17BB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915" y="2897841"/>
            <a:ext cx="2466975" cy="18478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6916FF-FEAD-5C2F-CE9A-EDCA1A667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516" y="4875472"/>
            <a:ext cx="4197771" cy="19393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179359-5FE0-8FDC-746D-7CA87465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4033" y="2897841"/>
            <a:ext cx="3004587" cy="37519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5DD88F6-8105-0F32-D00B-40F107D51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2973" y="2835957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98AAC-2ECF-D8C3-74E6-BD1BA0F54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69DCCC-949E-2844-E82A-86AB00D0997F}"/>
              </a:ext>
            </a:extLst>
          </p:cNvPr>
          <p:cNvSpPr txBox="1"/>
          <p:nvPr/>
        </p:nvSpPr>
        <p:spPr>
          <a:xfrm>
            <a:off x="962228" y="63216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5:27-39 – The call of the tax collector </a:t>
            </a:r>
            <a:r>
              <a:rPr lang="en-US" sz="2800" i="1" u="sng" dirty="0"/>
              <a:t>Levi (Matthew).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F91A3C-9089-3FED-7DFB-34C26BD46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941" y="1430635"/>
            <a:ext cx="6404515" cy="3626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85F54F-8830-27DA-A211-2C6798F06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860" y="5469868"/>
            <a:ext cx="987027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7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844B53C-6507-A45F-186F-C5821EFD46AE}"/>
              </a:ext>
            </a:extLst>
          </p:cNvPr>
          <p:cNvSpPr txBox="1"/>
          <p:nvPr/>
        </p:nvSpPr>
        <p:spPr>
          <a:xfrm>
            <a:off x="1104651" y="63540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associates, not with “the righteous,” but w/ </a:t>
            </a:r>
            <a:r>
              <a:rPr lang="en-US" sz="2800" i="1" u="sng" dirty="0"/>
              <a:t>sinners.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8D80B9-EFC7-0C32-E46E-117038651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720" y="1382970"/>
            <a:ext cx="8720874" cy="505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4CD35-6E29-C7B5-26C4-57A22449D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EB10C0-52C5-1070-F587-A3359B1CFC4A}"/>
              </a:ext>
            </a:extLst>
          </p:cNvPr>
          <p:cNvSpPr txBox="1"/>
          <p:nvPr/>
        </p:nvSpPr>
        <p:spPr>
          <a:xfrm>
            <a:off x="964266" y="681567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provides two metaphors for New Testament teachings:</a:t>
            </a:r>
            <a:br>
              <a:rPr lang="en-US" sz="2800" dirty="0"/>
            </a:br>
            <a:r>
              <a:rPr lang="en-US" sz="2800" dirty="0"/>
              <a:t>      the Old Testament is no longer </a:t>
            </a:r>
            <a:r>
              <a:rPr lang="en-US" sz="2800" i="1" u="sng" dirty="0"/>
              <a:t>binding.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3AE6A1-720A-E8C0-9B14-A2F3F846ADFC}"/>
              </a:ext>
            </a:extLst>
          </p:cNvPr>
          <p:cNvSpPr txBox="1"/>
          <p:nvPr/>
        </p:nvSpPr>
        <p:spPr>
          <a:xfrm>
            <a:off x="1374812" y="565321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“new” teaching will be: </a:t>
            </a:r>
            <a:r>
              <a:rPr lang="en-US" sz="2800" i="1" u="sng" dirty="0"/>
              <a:t>“love one another.”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53C06E-DEA1-3C14-B05A-CC9CEEE1B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66" y="2121353"/>
            <a:ext cx="4455121" cy="26152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289D18-6F37-4ECF-8A3F-C42488B30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878" y="1681203"/>
            <a:ext cx="5469311" cy="397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2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7936</TotalTime>
  <Words>146</Words>
  <Application>Microsoft Office PowerPoint</Application>
  <PresentationFormat>Widescreen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72</cp:revision>
  <dcterms:created xsi:type="dcterms:W3CDTF">2024-09-25T23:04:28Z</dcterms:created>
  <dcterms:modified xsi:type="dcterms:W3CDTF">2026-06-28T00:14:46Z</dcterms:modified>
</cp:coreProperties>
</file>