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7"/>
  </p:notesMasterIdLst>
  <p:sldIdLst>
    <p:sldId id="256" r:id="rId2"/>
    <p:sldId id="257" r:id="rId3"/>
    <p:sldId id="261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1"/>
            <p14:sldId id="262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ABE35E-91E5-4C15-B19A-2AB67F5B2165}" v="62" dt="2026-07-01T23:30:13.9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addSld modSld modSection">
      <pc:chgData name="william walthall" userId="f772a56296823cba" providerId="LiveId" clId="{2C5D25F4-40BD-47DD-B903-FB8832FEFCE6}" dt="2026-07-01T23:30:13.995" v="1080"/>
      <pc:docMkLst>
        <pc:docMk/>
      </pc:docMkLst>
      <pc:sldChg chg="addSp delSp modSp mod delAnim modAnim">
        <pc:chgData name="william walthall" userId="f772a56296823cba" providerId="LiveId" clId="{2C5D25F4-40BD-47DD-B903-FB8832FEFCE6}" dt="2026-07-01T23:30:13.995" v="1080"/>
        <pc:sldMkLst>
          <pc:docMk/>
          <pc:sldMk cId="1525269399" sldId="257"/>
        </pc:sldMkLst>
        <pc:spChg chg="del mod">
          <ac:chgData name="william walthall" userId="f772a56296823cba" providerId="LiveId" clId="{2C5D25F4-40BD-47DD-B903-FB8832FEFCE6}" dt="2026-06-30T23:47:04.412" v="14" actId="21"/>
          <ac:spMkLst>
            <pc:docMk/>
            <pc:sldMk cId="1525269399" sldId="257"/>
            <ac:spMk id="2" creationId="{A7F230D2-F7EE-F592-8F53-63DDB79A5483}"/>
          </ac:spMkLst>
        </pc:spChg>
        <pc:spChg chg="del">
          <ac:chgData name="william walthall" userId="f772a56296823cba" providerId="LiveId" clId="{2C5D25F4-40BD-47DD-B903-FB8832FEFCE6}" dt="2026-06-30T23:46:00.280" v="10" actId="21"/>
          <ac:spMkLst>
            <pc:docMk/>
            <pc:sldMk cId="1525269399" sldId="257"/>
            <ac:spMk id="3" creationId="{2C5576BE-BEB4-587A-64FA-46BAAD09F79A}"/>
          </ac:spMkLst>
        </pc:spChg>
        <pc:spChg chg="mod">
          <ac:chgData name="william walthall" userId="f772a56296823cba" providerId="LiveId" clId="{2C5D25F4-40BD-47DD-B903-FB8832FEFCE6}" dt="2026-07-01T23:11:22.192" v="1070" actId="1076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2C5D25F4-40BD-47DD-B903-FB8832FEFCE6}" dt="2026-07-01T23:11:27.282" v="1071" actId="1076"/>
          <ac:spMkLst>
            <pc:docMk/>
            <pc:sldMk cId="1525269399" sldId="257"/>
            <ac:spMk id="7" creationId="{02723CC9-A3D9-A5E2-0EF2-F72871895F0A}"/>
          </ac:spMkLst>
        </pc:spChg>
        <pc:spChg chg="mod">
          <ac:chgData name="william walthall" userId="f772a56296823cba" providerId="LiveId" clId="{2C5D25F4-40BD-47DD-B903-FB8832FEFCE6}" dt="2026-07-01T23:11:34.986" v="1072" actId="1076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2C5D25F4-40BD-47DD-B903-FB8832FEFCE6}" dt="2026-07-01T23:11:47.001" v="1076" actId="1076"/>
          <ac:picMkLst>
            <pc:docMk/>
            <pc:sldMk cId="1525269399" sldId="257"/>
            <ac:picMk id="6" creationId="{C594B3D8-6B78-36A2-E14A-C54A474686A7}"/>
          </ac:picMkLst>
        </pc:picChg>
      </pc:sldChg>
      <pc:sldChg chg="addSp delSp modSp mod modAnim">
        <pc:chgData name="william walthall" userId="f772a56296823cba" providerId="LiveId" clId="{2C5D25F4-40BD-47DD-B903-FB8832FEFCE6}" dt="2026-06-30T23:49:22.671" v="89"/>
        <pc:sldMkLst>
          <pc:docMk/>
          <pc:sldMk cId="1762999661" sldId="260"/>
        </pc:sldMkLst>
        <pc:spChg chg="add mod">
          <ac:chgData name="william walthall" userId="f772a56296823cba" providerId="LiveId" clId="{2C5D25F4-40BD-47DD-B903-FB8832FEFCE6}" dt="2026-06-30T23:48:39.847" v="81" actId="1076"/>
          <ac:spMkLst>
            <pc:docMk/>
            <pc:sldMk cId="1762999661" sldId="260"/>
            <ac:spMk id="4" creationId="{FD3F054D-2556-3EE5-3A28-83ED4715B448}"/>
          </ac:spMkLst>
        </pc:spChg>
        <pc:spChg chg="mod">
          <ac:chgData name="william walthall" userId="f772a56296823cba" providerId="LiveId" clId="{2C5D25F4-40BD-47DD-B903-FB8832FEFCE6}" dt="2026-06-30T23:48:57.097" v="84" actId="465"/>
          <ac:spMkLst>
            <pc:docMk/>
            <pc:sldMk cId="1762999661" sldId="260"/>
            <ac:spMk id="5" creationId="{391CBC1C-4C36-C9DB-035B-7215650274EE}"/>
          </ac:spMkLst>
        </pc:spChg>
        <pc:spChg chg="mod">
          <ac:chgData name="william walthall" userId="f772a56296823cba" providerId="LiveId" clId="{2C5D25F4-40BD-47DD-B903-FB8832FEFCE6}" dt="2026-06-30T23:48:57.097" v="84" actId="465"/>
          <ac:spMkLst>
            <pc:docMk/>
            <pc:sldMk cId="1762999661" sldId="260"/>
            <ac:spMk id="7" creationId="{12E6A89D-52DC-F174-3E2B-97A020CD2673}"/>
          </ac:spMkLst>
        </pc:spChg>
        <pc:spChg chg="mod">
          <ac:chgData name="william walthall" userId="f772a56296823cba" providerId="LiveId" clId="{2C5D25F4-40BD-47DD-B903-FB8832FEFCE6}" dt="2026-06-30T23:48:51.401" v="83" actId="1076"/>
          <ac:spMkLst>
            <pc:docMk/>
            <pc:sldMk cId="1762999661" sldId="260"/>
            <ac:spMk id="18" creationId="{9844B53C-6507-A45F-186F-C5821EFD46AE}"/>
          </ac:spMkLst>
        </pc:spChg>
        <pc:picChg chg="add del mod">
          <ac:chgData name="william walthall" userId="f772a56296823cba" providerId="LiveId" clId="{2C5D25F4-40BD-47DD-B903-FB8832FEFCE6}" dt="2026-06-30T23:47:30.424" v="17" actId="478"/>
          <ac:picMkLst>
            <pc:docMk/>
            <pc:sldMk cId="1762999661" sldId="260"/>
            <ac:picMk id="3" creationId="{D69836AF-6017-950A-70C4-D7B54F7F8A83}"/>
          </ac:picMkLst>
        </pc:picChg>
      </pc:sldChg>
      <pc:sldChg chg="addSp delSp modSp new mod modAnim">
        <pc:chgData name="william walthall" userId="f772a56296823cba" providerId="LiveId" clId="{2C5D25F4-40BD-47DD-B903-FB8832FEFCE6}" dt="2026-07-01T01:58:10.945" v="1069" actId="20577"/>
        <pc:sldMkLst>
          <pc:docMk/>
          <pc:sldMk cId="261766234" sldId="261"/>
        </pc:sldMkLst>
        <pc:spChg chg="del">
          <ac:chgData name="william walthall" userId="f772a56296823cba" providerId="LiveId" clId="{2C5D25F4-40BD-47DD-B903-FB8832FEFCE6}" dt="2026-07-01T01:35:13.032" v="967" actId="478"/>
          <ac:spMkLst>
            <pc:docMk/>
            <pc:sldMk cId="261766234" sldId="261"/>
            <ac:spMk id="2" creationId="{460511AB-277C-0BE0-F92E-7625970E1411}"/>
          </ac:spMkLst>
        </pc:spChg>
        <pc:spChg chg="del">
          <ac:chgData name="william walthall" userId="f772a56296823cba" providerId="LiveId" clId="{2C5D25F4-40BD-47DD-B903-FB8832FEFCE6}" dt="2026-07-01T01:35:15.501" v="968" actId="478"/>
          <ac:spMkLst>
            <pc:docMk/>
            <pc:sldMk cId="261766234" sldId="261"/>
            <ac:spMk id="3" creationId="{73DF7C19-7383-C176-8256-20A3A786C8C7}"/>
          </ac:spMkLst>
        </pc:spChg>
        <pc:spChg chg="del">
          <ac:chgData name="william walthall" userId="f772a56296823cba" providerId="LiveId" clId="{2C5D25F4-40BD-47DD-B903-FB8832FEFCE6}" dt="2026-07-01T01:35:18.252" v="969" actId="478"/>
          <ac:spMkLst>
            <pc:docMk/>
            <pc:sldMk cId="261766234" sldId="261"/>
            <ac:spMk id="4" creationId="{30BAA6BF-295B-88E6-5DC2-A11646D9350F}"/>
          </ac:spMkLst>
        </pc:spChg>
        <pc:spChg chg="add mod">
          <ac:chgData name="william walthall" userId="f772a56296823cba" providerId="LiveId" clId="{2C5D25F4-40BD-47DD-B903-FB8832FEFCE6}" dt="2026-07-01T01:10:32.869" v="142" actId="1076"/>
          <ac:spMkLst>
            <pc:docMk/>
            <pc:sldMk cId="261766234" sldId="261"/>
            <ac:spMk id="7" creationId="{4C0F558F-89CB-262F-3177-6B62CBEB2D23}"/>
          </ac:spMkLst>
        </pc:spChg>
        <pc:spChg chg="add mod">
          <ac:chgData name="william walthall" userId="f772a56296823cba" providerId="LiveId" clId="{2C5D25F4-40BD-47DD-B903-FB8832FEFCE6}" dt="2026-07-01T01:54:17.745" v="989" actId="465"/>
          <ac:spMkLst>
            <pc:docMk/>
            <pc:sldMk cId="261766234" sldId="261"/>
            <ac:spMk id="8" creationId="{B63A4910-1A98-643A-CDC4-B23D02D3D343}"/>
          </ac:spMkLst>
        </pc:spChg>
        <pc:spChg chg="add mod">
          <ac:chgData name="william walthall" userId="f772a56296823cba" providerId="LiveId" clId="{2C5D25F4-40BD-47DD-B903-FB8832FEFCE6}" dt="2026-07-01T01:54:17.745" v="989" actId="465"/>
          <ac:spMkLst>
            <pc:docMk/>
            <pc:sldMk cId="261766234" sldId="261"/>
            <ac:spMk id="9" creationId="{4A4EC1EF-BA98-3223-7720-95275524868D}"/>
          </ac:spMkLst>
        </pc:spChg>
        <pc:spChg chg="add mod">
          <ac:chgData name="william walthall" userId="f772a56296823cba" providerId="LiveId" clId="{2C5D25F4-40BD-47DD-B903-FB8832FEFCE6}" dt="2026-07-01T01:57:42.441" v="1051" actId="20577"/>
          <ac:spMkLst>
            <pc:docMk/>
            <pc:sldMk cId="261766234" sldId="261"/>
            <ac:spMk id="10" creationId="{62813F7D-96C2-865B-190A-9E00A23D5ABF}"/>
          </ac:spMkLst>
        </pc:spChg>
        <pc:spChg chg="add mod">
          <ac:chgData name="william walthall" userId="f772a56296823cba" providerId="LiveId" clId="{2C5D25F4-40BD-47DD-B903-FB8832FEFCE6}" dt="2026-07-01T01:58:10.945" v="1069" actId="20577"/>
          <ac:spMkLst>
            <pc:docMk/>
            <pc:sldMk cId="261766234" sldId="261"/>
            <ac:spMk id="11" creationId="{20130962-55F7-AABC-DB2B-EB3DA678E95A}"/>
          </ac:spMkLst>
        </pc:spChg>
        <pc:spChg chg="add mod">
          <ac:chgData name="william walthall" userId="f772a56296823cba" providerId="LiveId" clId="{2C5D25F4-40BD-47DD-B903-FB8832FEFCE6}" dt="2026-07-01T01:54:17.745" v="989" actId="465"/>
          <ac:spMkLst>
            <pc:docMk/>
            <pc:sldMk cId="261766234" sldId="261"/>
            <ac:spMk id="12" creationId="{C789AF11-7556-A1F4-456C-84508B00F4D6}"/>
          </ac:spMkLst>
        </pc:spChg>
        <pc:spChg chg="add mod">
          <ac:chgData name="william walthall" userId="f772a56296823cba" providerId="LiveId" clId="{2C5D25F4-40BD-47DD-B903-FB8832FEFCE6}" dt="2026-07-01T01:54:00.081" v="987" actId="1076"/>
          <ac:spMkLst>
            <pc:docMk/>
            <pc:sldMk cId="261766234" sldId="261"/>
            <ac:spMk id="13" creationId="{767CBFB0-E444-5B3C-2599-92B9317F6799}"/>
          </ac:spMkLst>
        </pc:spChg>
        <pc:picChg chg="add del mod">
          <ac:chgData name="william walthall" userId="f772a56296823cba" providerId="LiveId" clId="{2C5D25F4-40BD-47DD-B903-FB8832FEFCE6}" dt="2026-06-30T23:49:27.598" v="90" actId="478"/>
          <ac:picMkLst>
            <pc:docMk/>
            <pc:sldMk cId="261766234" sldId="261"/>
            <ac:picMk id="6" creationId="{237EAC76-49B9-6A8B-A360-7D1BBE9CBE8D}"/>
          </ac:picMkLst>
        </pc:picChg>
      </pc:sldChg>
      <pc:sldChg chg="addSp delSp modSp add mod modAnim">
        <pc:chgData name="william walthall" userId="f772a56296823cba" providerId="LiveId" clId="{2C5D25F4-40BD-47DD-B903-FB8832FEFCE6}" dt="2026-07-01T01:56:30.533" v="1050"/>
        <pc:sldMkLst>
          <pc:docMk/>
          <pc:sldMk cId="2074240817" sldId="262"/>
        </pc:sldMkLst>
        <pc:spChg chg="del mod">
          <ac:chgData name="william walthall" userId="f772a56296823cba" providerId="LiveId" clId="{2C5D25F4-40BD-47DD-B903-FB8832FEFCE6}" dt="2026-07-01T01:32:37.422" v="959" actId="478"/>
          <ac:spMkLst>
            <pc:docMk/>
            <pc:sldMk cId="2074240817" sldId="262"/>
            <ac:spMk id="2" creationId="{41F0ACBF-DCCF-1929-1AE1-D4B7C54B05AE}"/>
          </ac:spMkLst>
        </pc:spChg>
        <pc:spChg chg="del mod">
          <ac:chgData name="william walthall" userId="f772a56296823cba" providerId="LiveId" clId="{2C5D25F4-40BD-47DD-B903-FB8832FEFCE6}" dt="2026-07-01T01:32:13.850" v="954" actId="478"/>
          <ac:spMkLst>
            <pc:docMk/>
            <pc:sldMk cId="2074240817" sldId="262"/>
            <ac:spMk id="3" creationId="{B7248436-FF0A-7D08-0451-793EB13EF357}"/>
          </ac:spMkLst>
        </pc:spChg>
        <pc:spChg chg="del mod">
          <ac:chgData name="william walthall" userId="f772a56296823cba" providerId="LiveId" clId="{2C5D25F4-40BD-47DD-B903-FB8832FEFCE6}" dt="2026-07-01T01:32:56.354" v="961" actId="478"/>
          <ac:spMkLst>
            <pc:docMk/>
            <pc:sldMk cId="2074240817" sldId="262"/>
            <ac:spMk id="4" creationId="{FD986023-8D16-2526-0DC9-617BAC818A0D}"/>
          </ac:spMkLst>
        </pc:spChg>
        <pc:spChg chg="add mod">
          <ac:chgData name="william walthall" userId="f772a56296823cba" providerId="LiveId" clId="{2C5D25F4-40BD-47DD-B903-FB8832FEFCE6}" dt="2026-07-01T01:56:07.115" v="1046" actId="1076"/>
          <ac:spMkLst>
            <pc:docMk/>
            <pc:sldMk cId="2074240817" sldId="262"/>
            <ac:spMk id="5" creationId="{BF960038-FE80-0389-12B4-4463D7F5AD77}"/>
          </ac:spMkLst>
        </pc:spChg>
        <pc:spChg chg="add mod">
          <ac:chgData name="william walthall" userId="f772a56296823cba" providerId="LiveId" clId="{2C5D25F4-40BD-47DD-B903-FB8832FEFCE6}" dt="2026-07-01T01:56:08.710" v="1047" actId="465"/>
          <ac:spMkLst>
            <pc:docMk/>
            <pc:sldMk cId="2074240817" sldId="262"/>
            <ac:spMk id="6" creationId="{D030C775-2123-554C-E5A6-4AF8D60CFD6A}"/>
          </ac:spMkLst>
        </pc:spChg>
        <pc:spChg chg="del">
          <ac:chgData name="william walthall" userId="f772a56296823cba" providerId="LiveId" clId="{2C5D25F4-40BD-47DD-B903-FB8832FEFCE6}" dt="2026-07-01T01:18:35.526" v="475" actId="478"/>
          <ac:spMkLst>
            <pc:docMk/>
            <pc:sldMk cId="2074240817" sldId="262"/>
            <ac:spMk id="7" creationId="{806D4BB9-2A8A-9EFE-7997-FA25C7D475A3}"/>
          </ac:spMkLst>
        </pc:spChg>
        <pc:spChg chg="del mod">
          <ac:chgData name="william walthall" userId="f772a56296823cba" providerId="LiveId" clId="{2C5D25F4-40BD-47DD-B903-FB8832FEFCE6}" dt="2026-07-01T01:53:44.519" v="985" actId="21"/>
          <ac:spMkLst>
            <pc:docMk/>
            <pc:sldMk cId="2074240817" sldId="262"/>
            <ac:spMk id="8" creationId="{767CBFB0-E444-5B3C-2599-92B9317F6799}"/>
          </ac:spMkLst>
        </pc:spChg>
        <pc:spChg chg="mod">
          <ac:chgData name="william walthall" userId="f772a56296823cba" providerId="LiveId" clId="{2C5D25F4-40BD-47DD-B903-FB8832FEFCE6}" dt="2026-07-01T01:56:07.115" v="1046" actId="1076"/>
          <ac:spMkLst>
            <pc:docMk/>
            <pc:sldMk cId="2074240817" sldId="262"/>
            <ac:spMk id="9" creationId="{D70DDF0B-AC81-B79F-5583-954AA5C5EBA4}"/>
          </ac:spMkLst>
        </pc:spChg>
        <pc:spChg chg="mod">
          <ac:chgData name="william walthall" userId="f772a56296823cba" providerId="LiveId" clId="{2C5D25F4-40BD-47DD-B903-FB8832FEFCE6}" dt="2026-07-01T01:56:08.710" v="1047" actId="465"/>
          <ac:spMkLst>
            <pc:docMk/>
            <pc:sldMk cId="2074240817" sldId="262"/>
            <ac:spMk id="10" creationId="{2E7E2C7A-BE94-2C86-E761-3AB6BE0649BF}"/>
          </ac:spMkLst>
        </pc:spChg>
        <pc:spChg chg="mod">
          <ac:chgData name="william walthall" userId="f772a56296823cba" providerId="LiveId" clId="{2C5D25F4-40BD-47DD-B903-FB8832FEFCE6}" dt="2026-07-01T01:56:08.710" v="1047" actId="465"/>
          <ac:spMkLst>
            <pc:docMk/>
            <pc:sldMk cId="2074240817" sldId="262"/>
            <ac:spMk id="11" creationId="{CE190606-8D29-CC0C-3361-3DC71CA407C4}"/>
          </ac:spMkLst>
        </pc:spChg>
        <pc:spChg chg="mod">
          <ac:chgData name="william walthall" userId="f772a56296823cba" providerId="LiveId" clId="{2C5D25F4-40BD-47DD-B903-FB8832FEFCE6}" dt="2026-07-01T01:56:08.710" v="1047" actId="465"/>
          <ac:spMkLst>
            <pc:docMk/>
            <pc:sldMk cId="2074240817" sldId="262"/>
            <ac:spMk id="12" creationId="{D8103953-2711-762E-9B79-070A5314F0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C666221-EA43-4B7F-3618-DD67AEA99629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6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1222976" y="65157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6:1-11 – Jesus declares Himself Lord of </a:t>
            </a:r>
            <a:r>
              <a:rPr lang="en-US" sz="2800" i="1" u="sng" dirty="0"/>
              <a:t>the Sabbath.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2146413" y="1500372"/>
            <a:ext cx="5029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On the Sabbath, He </a:t>
            </a:r>
            <a:r>
              <a:rPr lang="en-US" sz="2800" i="1" dirty="0"/>
              <a:t>“</a:t>
            </a:r>
            <a:r>
              <a:rPr lang="en-US" sz="2800" i="1" u="sng" dirty="0"/>
              <a:t>works.</a:t>
            </a:r>
            <a:r>
              <a:rPr lang="en-US" sz="2800" i="1" dirty="0"/>
              <a:t>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2146413" y="2349165"/>
            <a:ext cx="5151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On the Sabbath, He </a:t>
            </a:r>
            <a:r>
              <a:rPr lang="en-US" sz="2800" i="1" u="sng" dirty="0"/>
              <a:t>heals</a:t>
            </a:r>
            <a:r>
              <a:rPr lang="en-US" sz="2800" dirty="0"/>
              <a:t>.</a:t>
            </a:r>
            <a:endParaRPr lang="en-US" sz="2800" i="1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94B3D8-6B78-36A2-E14A-C54A47468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943" y="1500372"/>
            <a:ext cx="3448245" cy="522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0F558F-89CB-262F-3177-6B62CBEB2D23}"/>
              </a:ext>
            </a:extLst>
          </p:cNvPr>
          <p:cNvSpPr txBox="1"/>
          <p:nvPr/>
        </p:nvSpPr>
        <p:spPr>
          <a:xfrm>
            <a:off x="1006776" y="570271"/>
            <a:ext cx="6063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6:12-16 – Jesus chooses the </a:t>
            </a:r>
            <a:r>
              <a:rPr lang="en-US" sz="2800" i="1" u="sng" dirty="0"/>
              <a:t>12 apostles.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3A4910-1A98-643A-CDC4-B23D02D3D343}"/>
              </a:ext>
            </a:extLst>
          </p:cNvPr>
          <p:cNvSpPr txBox="1"/>
          <p:nvPr/>
        </p:nvSpPr>
        <p:spPr>
          <a:xfrm>
            <a:off x="1366684" y="1374643"/>
            <a:ext cx="8078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Peter—to Antioch &amp; Rome; crucified by Nero @ </a:t>
            </a:r>
            <a:r>
              <a:rPr lang="en-US" sz="2800" i="1" u="sng" dirty="0"/>
              <a:t>AD 66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4EC1EF-BA98-3223-7720-95275524868D}"/>
              </a:ext>
            </a:extLst>
          </p:cNvPr>
          <p:cNvSpPr txBox="1"/>
          <p:nvPr/>
        </p:nvSpPr>
        <p:spPr>
          <a:xfrm>
            <a:off x="1366684" y="2179015"/>
            <a:ext cx="6568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Andrew—north to Russia/Turkey; </a:t>
            </a:r>
            <a:r>
              <a:rPr lang="en-US" sz="2800" i="1" u="sng" dirty="0"/>
              <a:t>martyred.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13F7D-96C2-865B-190A-9E00A23D5ABF}"/>
              </a:ext>
            </a:extLst>
          </p:cNvPr>
          <p:cNvSpPr txBox="1"/>
          <p:nvPr/>
        </p:nvSpPr>
        <p:spPr>
          <a:xfrm>
            <a:off x="1366684" y="2983387"/>
            <a:ext cx="10232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James—to Spain(?); back to Jerusalem; </a:t>
            </a:r>
            <a:r>
              <a:rPr lang="en-US" sz="2800" i="1" u="sng" dirty="0"/>
              <a:t>executed by Herod Agrippa 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130962-55F7-AABC-DB2B-EB3DA678E95A}"/>
              </a:ext>
            </a:extLst>
          </p:cNvPr>
          <p:cNvSpPr txBox="1"/>
          <p:nvPr/>
        </p:nvSpPr>
        <p:spPr>
          <a:xfrm>
            <a:off x="1366684" y="3787759"/>
            <a:ext cx="8453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John—cared for Mary; exiled to Patmos; died in </a:t>
            </a:r>
            <a:r>
              <a:rPr lang="en-US" sz="2800" i="1" u="sng" dirty="0"/>
              <a:t>Ephesus.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89AF11-7556-A1F4-456C-84508B00F4D6}"/>
              </a:ext>
            </a:extLst>
          </p:cNvPr>
          <p:cNvSpPr txBox="1"/>
          <p:nvPr/>
        </p:nvSpPr>
        <p:spPr>
          <a:xfrm>
            <a:off x="1366684" y="4592131"/>
            <a:ext cx="8901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Philip—to Egypt/N. Africa; crucified </a:t>
            </a:r>
            <a:r>
              <a:rPr lang="en-US" sz="2800" i="1" u="sng" dirty="0"/>
              <a:t>upside down</a:t>
            </a:r>
            <a:r>
              <a:rPr lang="en-US" sz="2800" i="1" dirty="0"/>
              <a:t> (like Peter).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7CBFB0-E444-5B3C-2599-92B9317F6799}"/>
              </a:ext>
            </a:extLst>
          </p:cNvPr>
          <p:cNvSpPr txBox="1"/>
          <p:nvPr/>
        </p:nvSpPr>
        <p:spPr>
          <a:xfrm>
            <a:off x="1366684" y="5396504"/>
            <a:ext cx="8268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Bartholomew (Nathanael)—Armenia/Beirut; </a:t>
            </a:r>
            <a:r>
              <a:rPr lang="en-US" sz="2800" i="1" u="sng" dirty="0"/>
              <a:t>beheaded</a:t>
            </a:r>
            <a:r>
              <a:rPr lang="en-US" sz="2800" u="sng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76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36783-2190-F7C6-287C-9FB1D3479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0DDF0B-AC81-B79F-5583-954AA5C5EBA4}"/>
              </a:ext>
            </a:extLst>
          </p:cNvPr>
          <p:cNvSpPr txBox="1"/>
          <p:nvPr/>
        </p:nvSpPr>
        <p:spPr>
          <a:xfrm>
            <a:off x="1265904" y="665669"/>
            <a:ext cx="6844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Thomas—traveled to India and was </a:t>
            </a:r>
            <a:r>
              <a:rPr lang="en-US" sz="2800" i="1" u="sng" dirty="0"/>
              <a:t>martyred.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7E2C7A-BE94-2C86-E761-3AB6BE0649BF}"/>
              </a:ext>
            </a:extLst>
          </p:cNvPr>
          <p:cNvSpPr txBox="1"/>
          <p:nvPr/>
        </p:nvSpPr>
        <p:spPr>
          <a:xfrm>
            <a:off x="1265904" y="1580535"/>
            <a:ext cx="8148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Matthew—Mediterranean areas; martyred in </a:t>
            </a:r>
            <a:r>
              <a:rPr lang="en-US" sz="2800" i="1" u="sng" dirty="0"/>
              <a:t>Ethiopia.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190606-8D29-CC0C-3361-3DC71CA407C4}"/>
              </a:ext>
            </a:extLst>
          </p:cNvPr>
          <p:cNvSpPr txBox="1"/>
          <p:nvPr/>
        </p:nvSpPr>
        <p:spPr>
          <a:xfrm>
            <a:off x="1265904" y="2495401"/>
            <a:ext cx="9874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James (son of Alphaeus)—N. Israel(?); stoned by Jews in </a:t>
            </a:r>
            <a:r>
              <a:rPr lang="en-US" sz="2800" i="1" u="sng" dirty="0"/>
              <a:t>Jerusalem.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103953-2711-762E-9B79-070A5314F0F3}"/>
              </a:ext>
            </a:extLst>
          </p:cNvPr>
          <p:cNvSpPr txBox="1"/>
          <p:nvPr/>
        </p:nvSpPr>
        <p:spPr>
          <a:xfrm>
            <a:off x="1265904" y="3410267"/>
            <a:ext cx="9512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Simon the Zealot—to Egypt/Persia/Lebanon; in AD 65, </a:t>
            </a:r>
            <a:r>
              <a:rPr lang="en-US" sz="2800" i="1" u="sng" dirty="0"/>
              <a:t>martyred.</a:t>
            </a:r>
            <a:endParaRPr lang="en-US" sz="28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60038-FE80-0389-12B4-4463D7F5AD77}"/>
              </a:ext>
            </a:extLst>
          </p:cNvPr>
          <p:cNvSpPr txBox="1"/>
          <p:nvPr/>
        </p:nvSpPr>
        <p:spPr>
          <a:xfrm>
            <a:off x="1265904" y="5240000"/>
            <a:ext cx="10479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Matthias—stoned by Jews; beheaded by a Roman soldier in </a:t>
            </a:r>
            <a:r>
              <a:rPr lang="en-US" sz="2800" i="1" u="sng" dirty="0"/>
              <a:t>Jerusalem.</a:t>
            </a:r>
            <a:endParaRPr lang="en-US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30C775-2123-554C-E5A6-4AF8D60CFD6A}"/>
              </a:ext>
            </a:extLst>
          </p:cNvPr>
          <p:cNvSpPr txBox="1"/>
          <p:nvPr/>
        </p:nvSpPr>
        <p:spPr>
          <a:xfrm>
            <a:off x="1265904" y="4325133"/>
            <a:ext cx="6024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Jude (Thaddeus)—martyred in </a:t>
            </a:r>
            <a:r>
              <a:rPr lang="en-US" sz="2800" i="1" u="sng" dirty="0"/>
              <a:t>Lebanon.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4240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865657" y="2463490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6:20-49 – Luke’s synopsis of </a:t>
            </a:r>
            <a:r>
              <a:rPr lang="en-US" sz="2800" i="1" u="sng" dirty="0"/>
              <a:t>the Sermon on the Mount.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6A89D-52DC-F174-3E2B-97A020CD2673}"/>
              </a:ext>
            </a:extLst>
          </p:cNvPr>
          <p:cNvSpPr txBox="1"/>
          <p:nvPr/>
        </p:nvSpPr>
        <p:spPr>
          <a:xfrm>
            <a:off x="1374813" y="3701495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probably preached “the sermon” </a:t>
            </a:r>
            <a:r>
              <a:rPr lang="en-US" sz="2800" i="1" u="sng" dirty="0"/>
              <a:t>100s of times.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44B53C-6507-A45F-186F-C5821EFD46AE}"/>
              </a:ext>
            </a:extLst>
          </p:cNvPr>
          <p:cNvSpPr txBox="1"/>
          <p:nvPr/>
        </p:nvSpPr>
        <p:spPr>
          <a:xfrm>
            <a:off x="1374813" y="493950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most important theme: treat </a:t>
            </a:r>
            <a:r>
              <a:rPr lang="en-US" sz="2800" i="1" dirty="0"/>
              <a:t>everyone</a:t>
            </a:r>
            <a:r>
              <a:rPr lang="en-US" sz="2800" dirty="0"/>
              <a:t> w/ </a:t>
            </a:r>
            <a:r>
              <a:rPr lang="en-US" sz="2800" i="1" u="sng" dirty="0"/>
              <a:t>love.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3F054D-2556-3EE5-3A28-83ED4715B448}"/>
              </a:ext>
            </a:extLst>
          </p:cNvPr>
          <p:cNvSpPr txBox="1"/>
          <p:nvPr/>
        </p:nvSpPr>
        <p:spPr>
          <a:xfrm>
            <a:off x="865657" y="1225485"/>
            <a:ext cx="8756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6:17-19 – Following Jesus, in the crowd, are many </a:t>
            </a:r>
            <a:r>
              <a:rPr lang="en-US" sz="2800" i="1" u="sng" dirty="0"/>
              <a:t>Gentiles.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8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9298</TotalTime>
  <Words>236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73</cp:revision>
  <dcterms:created xsi:type="dcterms:W3CDTF">2024-09-25T23:04:28Z</dcterms:created>
  <dcterms:modified xsi:type="dcterms:W3CDTF">2026-07-01T23:30:19Z</dcterms:modified>
</cp:coreProperties>
</file>