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8"/>
  </p:notesMasterIdLst>
  <p:sldIdLst>
    <p:sldId id="256" r:id="rId2"/>
    <p:sldId id="257" r:id="rId3"/>
    <p:sldId id="261" r:id="rId4"/>
    <p:sldId id="260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1"/>
            <p14:sldId id="260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CB9F4-C92C-4DF6-813C-E2BF1EDCDE80}" v="45" dt="2026-07-04T01:58:13.5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undo custSel addSld modSld modSection">
      <pc:chgData name="william walthall" userId="f772a56296823cba" providerId="LiveId" clId="{2C5D25F4-40BD-47DD-B903-FB8832FEFCE6}" dt="2026-07-04T01:58:13.539" v="132" actId="20577"/>
      <pc:docMkLst>
        <pc:docMk/>
      </pc:docMkLst>
      <pc:sldChg chg="addSp delSp modSp mod delAnim modAnim">
        <pc:chgData name="william walthall" userId="f772a56296823cba" providerId="LiveId" clId="{2C5D25F4-40BD-47DD-B903-FB8832FEFCE6}" dt="2026-07-04T01:20:58.403" v="122" actId="20577"/>
        <pc:sldMkLst>
          <pc:docMk/>
          <pc:sldMk cId="1525269399" sldId="257"/>
        </pc:sldMkLst>
        <pc:spChg chg="del">
          <ac:chgData name="william walthall" userId="f772a56296823cba" providerId="LiveId" clId="{2C5D25F4-40BD-47DD-B903-FB8832FEFCE6}" dt="2026-07-04T01:03:53.702" v="17" actId="478"/>
          <ac:spMkLst>
            <pc:docMk/>
            <pc:sldMk cId="1525269399" sldId="257"/>
            <ac:spMk id="2" creationId="{A7F230D2-F7EE-F592-8F53-63DDB79A5483}"/>
          </ac:spMkLst>
        </pc:spChg>
        <pc:spChg chg="del">
          <ac:chgData name="william walthall" userId="f772a56296823cba" providerId="LiveId" clId="{2C5D25F4-40BD-47DD-B903-FB8832FEFCE6}" dt="2026-07-04T01:03:55.743" v="18" actId="478"/>
          <ac:spMkLst>
            <pc:docMk/>
            <pc:sldMk cId="1525269399" sldId="257"/>
            <ac:spMk id="3" creationId="{2C5576BE-BEB4-587A-64FA-46BAAD09F79A}"/>
          </ac:spMkLst>
        </pc:spChg>
        <pc:spChg chg="mod">
          <ac:chgData name="william walthall" userId="f772a56296823cba" providerId="LiveId" clId="{2C5D25F4-40BD-47DD-B903-FB8832FEFCE6}" dt="2026-07-04T01:04:23.930" v="22" actId="1076"/>
          <ac:spMkLst>
            <pc:docMk/>
            <pc:sldMk cId="1525269399" sldId="257"/>
            <ac:spMk id="5" creationId="{FF3B53D3-C81A-7E8B-A4F3-5FB00501D6B0}"/>
          </ac:spMkLst>
        </pc:spChg>
        <pc:spChg chg="del">
          <ac:chgData name="william walthall" userId="f772a56296823cba" providerId="LiveId" clId="{2C5D25F4-40BD-47DD-B903-FB8832FEFCE6}" dt="2026-07-04T01:03:58.703" v="19" actId="478"/>
          <ac:spMkLst>
            <pc:docMk/>
            <pc:sldMk cId="1525269399" sldId="257"/>
            <ac:spMk id="6" creationId="{631B970E-C56F-F435-7FDB-3F84DB1C7C9F}"/>
          </ac:spMkLst>
        </pc:spChg>
        <pc:spChg chg="mod">
          <ac:chgData name="william walthall" userId="f772a56296823cba" providerId="LiveId" clId="{2C5D25F4-40BD-47DD-B903-FB8832FEFCE6}" dt="2026-07-04T01:04:31.476" v="24" actId="1076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2C5D25F4-40BD-47DD-B903-FB8832FEFCE6}" dt="2026-07-04T01:20:58.403" v="122" actId="20577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2C5D25F4-40BD-47DD-B903-FB8832FEFCE6}" dt="2026-07-04T01:04:58.986" v="30" actId="14100"/>
          <ac:picMkLst>
            <pc:docMk/>
            <pc:sldMk cId="1525269399" sldId="257"/>
            <ac:picMk id="8" creationId="{DB4EF520-C705-A4E4-68BE-ABDF31E92F5F}"/>
          </ac:picMkLst>
        </pc:picChg>
      </pc:sldChg>
      <pc:sldChg chg="addSp delSp modSp mod delAnim modAnim">
        <pc:chgData name="william walthall" userId="f772a56296823cba" providerId="LiveId" clId="{2C5D25F4-40BD-47DD-B903-FB8832FEFCE6}" dt="2026-07-04T01:10:55.795" v="92"/>
        <pc:sldMkLst>
          <pc:docMk/>
          <pc:sldMk cId="1762999661" sldId="260"/>
        </pc:sldMkLst>
        <pc:spChg chg="mod">
          <ac:chgData name="william walthall" userId="f772a56296823cba" providerId="LiveId" clId="{2C5D25F4-40BD-47DD-B903-FB8832FEFCE6}" dt="2026-07-04T01:07:59.577" v="65" actId="1076"/>
          <ac:spMkLst>
            <pc:docMk/>
            <pc:sldMk cId="1762999661" sldId="260"/>
            <ac:spMk id="5" creationId="{391CBC1C-4C36-C9DB-035B-7215650274EE}"/>
          </ac:spMkLst>
        </pc:spChg>
        <pc:spChg chg="mod">
          <ac:chgData name="william walthall" userId="f772a56296823cba" providerId="LiveId" clId="{2C5D25F4-40BD-47DD-B903-FB8832FEFCE6}" dt="2026-07-04T01:10:23.205" v="86" actId="1076"/>
          <ac:spMkLst>
            <pc:docMk/>
            <pc:sldMk cId="1762999661" sldId="260"/>
            <ac:spMk id="7" creationId="{12E6A89D-52DC-F174-3E2B-97A020CD2673}"/>
          </ac:spMkLst>
        </pc:spChg>
        <pc:spChg chg="del">
          <ac:chgData name="william walthall" userId="f772a56296823cba" providerId="LiveId" clId="{2C5D25F4-40BD-47DD-B903-FB8832FEFCE6}" dt="2026-07-04T01:07:54.427" v="64" actId="478"/>
          <ac:spMkLst>
            <pc:docMk/>
            <pc:sldMk cId="1762999661" sldId="260"/>
            <ac:spMk id="8" creationId="{866CB309-C97A-9C82-46F5-AE11DDFDFBBD}"/>
          </ac:spMkLst>
        </pc:spChg>
        <pc:spChg chg="del">
          <ac:chgData name="william walthall" userId="f772a56296823cba" providerId="LiveId" clId="{2C5D25F4-40BD-47DD-B903-FB8832FEFCE6}" dt="2026-07-04T01:07:54.427" v="64" actId="478"/>
          <ac:spMkLst>
            <pc:docMk/>
            <pc:sldMk cId="1762999661" sldId="260"/>
            <ac:spMk id="9" creationId="{494F20CB-7893-F7A7-063E-F38BFAE351E0}"/>
          </ac:spMkLst>
        </pc:spChg>
        <pc:spChg chg="del">
          <ac:chgData name="william walthall" userId="f772a56296823cba" providerId="LiveId" clId="{2C5D25F4-40BD-47DD-B903-FB8832FEFCE6}" dt="2026-07-04T01:07:54.427" v="64" actId="478"/>
          <ac:spMkLst>
            <pc:docMk/>
            <pc:sldMk cId="1762999661" sldId="260"/>
            <ac:spMk id="10" creationId="{C3453EBC-60BE-6F39-A2A9-62F9254087D9}"/>
          </ac:spMkLst>
        </pc:spChg>
        <pc:spChg chg="del">
          <ac:chgData name="william walthall" userId="f772a56296823cba" providerId="LiveId" clId="{2C5D25F4-40BD-47DD-B903-FB8832FEFCE6}" dt="2026-07-04T01:07:54.427" v="64" actId="478"/>
          <ac:spMkLst>
            <pc:docMk/>
            <pc:sldMk cId="1762999661" sldId="260"/>
            <ac:spMk id="11" creationId="{8BE80AF9-8458-8C88-4E23-BCF8733B5EBE}"/>
          </ac:spMkLst>
        </pc:spChg>
        <pc:spChg chg="mod">
          <ac:chgData name="william walthall" userId="f772a56296823cba" providerId="LiveId" clId="{2C5D25F4-40BD-47DD-B903-FB8832FEFCE6}" dt="2026-07-04T01:10:18.727" v="85" actId="1076"/>
          <ac:spMkLst>
            <pc:docMk/>
            <pc:sldMk cId="1762999661" sldId="260"/>
            <ac:spMk id="18" creationId="{9844B53C-6507-A45F-186F-C5821EFD46AE}"/>
          </ac:spMkLst>
        </pc:spChg>
        <pc:picChg chg="add del mod">
          <ac:chgData name="william walthall" userId="f772a56296823cba" providerId="LiveId" clId="{2C5D25F4-40BD-47DD-B903-FB8832FEFCE6}" dt="2026-07-04T01:08:50.706" v="72" actId="478"/>
          <ac:picMkLst>
            <pc:docMk/>
            <pc:sldMk cId="1762999661" sldId="260"/>
            <ac:picMk id="3" creationId="{57170BAC-D808-4A2D-F90F-A00DD1860250}"/>
          </ac:picMkLst>
        </pc:picChg>
        <pc:picChg chg="add mod">
          <ac:chgData name="william walthall" userId="f772a56296823cba" providerId="LiveId" clId="{2C5D25F4-40BD-47DD-B903-FB8832FEFCE6}" dt="2026-07-04T01:10:25.991" v="87" actId="1076"/>
          <ac:picMkLst>
            <pc:docMk/>
            <pc:sldMk cId="1762999661" sldId="260"/>
            <ac:picMk id="6" creationId="{1F3750BF-EDC4-15C8-3B9A-D99F259287EE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7-04T01:58:13.539" v="132" actId="20577"/>
        <pc:sldMkLst>
          <pc:docMk/>
          <pc:sldMk cId="3994852091" sldId="261"/>
        </pc:sldMkLst>
        <pc:spChg chg="mod">
          <ac:chgData name="william walthall" userId="f772a56296823cba" providerId="LiveId" clId="{2C5D25F4-40BD-47DD-B903-FB8832FEFCE6}" dt="2026-07-04T01:06:36.264" v="57" actId="1076"/>
          <ac:spMkLst>
            <pc:docMk/>
            <pc:sldMk cId="3994852091" sldId="261"/>
            <ac:spMk id="2" creationId="{50AAB9ED-8DC9-90D1-CC67-12BCCBD34F51}"/>
          </ac:spMkLst>
        </pc:spChg>
        <pc:spChg chg="mod">
          <ac:chgData name="william walthall" userId="f772a56296823cba" providerId="LiveId" clId="{2C5D25F4-40BD-47DD-B903-FB8832FEFCE6}" dt="2026-07-04T01:06:39.773" v="58" actId="1076"/>
          <ac:spMkLst>
            <pc:docMk/>
            <pc:sldMk cId="3994852091" sldId="261"/>
            <ac:spMk id="3" creationId="{EEEF746B-DCB6-DF0D-709E-B0266DD04527}"/>
          </ac:spMkLst>
        </pc:spChg>
        <pc:spChg chg="del mod">
          <ac:chgData name="william walthall" userId="f772a56296823cba" providerId="LiveId" clId="{2C5D25F4-40BD-47DD-B903-FB8832FEFCE6}" dt="2026-07-04T01:05:44.179" v="49" actId="478"/>
          <ac:spMkLst>
            <pc:docMk/>
            <pc:sldMk cId="3994852091" sldId="261"/>
            <ac:spMk id="5" creationId="{386916C8-2E11-0E65-F447-3D0BC2508785}"/>
          </ac:spMkLst>
        </pc:spChg>
        <pc:spChg chg="mod">
          <ac:chgData name="william walthall" userId="f772a56296823cba" providerId="LiveId" clId="{2C5D25F4-40BD-47DD-B903-FB8832FEFCE6}" dt="2026-07-04T01:58:13.539" v="132" actId="20577"/>
          <ac:spMkLst>
            <pc:docMk/>
            <pc:sldMk cId="3994852091" sldId="261"/>
            <ac:spMk id="6" creationId="{859AD6F6-9B65-A222-D600-24010B010BFF}"/>
          </ac:spMkLst>
        </pc:spChg>
        <pc:spChg chg="del mod">
          <ac:chgData name="william walthall" userId="f772a56296823cba" providerId="LiveId" clId="{2C5D25F4-40BD-47DD-B903-FB8832FEFCE6}" dt="2026-07-04T01:05:44.179" v="49" actId="478"/>
          <ac:spMkLst>
            <pc:docMk/>
            <pc:sldMk cId="3994852091" sldId="261"/>
            <ac:spMk id="7" creationId="{B3BCA44E-EA68-EA86-7848-94A5CDC4F564}"/>
          </ac:spMkLst>
        </pc:spChg>
        <pc:spChg chg="del">
          <ac:chgData name="william walthall" userId="f772a56296823cba" providerId="LiveId" clId="{2C5D25F4-40BD-47DD-B903-FB8832FEFCE6}" dt="2026-07-04T01:05:44.179" v="49" actId="478"/>
          <ac:spMkLst>
            <pc:docMk/>
            <pc:sldMk cId="3994852091" sldId="261"/>
            <ac:spMk id="18" creationId="{9476BCCE-F5DF-6F8B-6DC6-8B0D8EBC05DA}"/>
          </ac:spMkLst>
        </pc:spChg>
        <pc:picChg chg="add mod">
          <ac:chgData name="william walthall" userId="f772a56296823cba" providerId="LiveId" clId="{2C5D25F4-40BD-47DD-B903-FB8832FEFCE6}" dt="2026-07-04T01:06:50.088" v="61" actId="14100"/>
          <ac:picMkLst>
            <pc:docMk/>
            <pc:sldMk cId="3994852091" sldId="261"/>
            <ac:picMk id="8" creationId="{B2703004-CAD1-A078-A208-92E62CAA04CF}"/>
          </ac:picMkLst>
        </pc:picChg>
      </pc:sldChg>
      <pc:sldChg chg="addSp delSp modSp add mod addAnim delAnim modAnim">
        <pc:chgData name="william walthall" userId="f772a56296823cba" providerId="LiveId" clId="{2C5D25F4-40BD-47DD-B903-FB8832FEFCE6}" dt="2026-07-04T01:18:56.419" v="115" actId="1076"/>
        <pc:sldMkLst>
          <pc:docMk/>
          <pc:sldMk cId="3819657488" sldId="262"/>
        </pc:sldMkLst>
        <pc:spChg chg="del">
          <ac:chgData name="william walthall" userId="f772a56296823cba" providerId="LiveId" clId="{2C5D25F4-40BD-47DD-B903-FB8832FEFCE6}" dt="2026-07-04T01:14:34.276" v="93" actId="478"/>
          <ac:spMkLst>
            <pc:docMk/>
            <pc:sldMk cId="3819657488" sldId="262"/>
            <ac:spMk id="5" creationId="{95C744F4-A8F2-4D1D-3499-A68EB7619A27}"/>
          </ac:spMkLst>
        </pc:spChg>
        <pc:spChg chg="del">
          <ac:chgData name="william walthall" userId="f772a56296823cba" providerId="LiveId" clId="{2C5D25F4-40BD-47DD-B903-FB8832FEFCE6}" dt="2026-07-04T01:14:34.276" v="93" actId="478"/>
          <ac:spMkLst>
            <pc:docMk/>
            <pc:sldMk cId="3819657488" sldId="262"/>
            <ac:spMk id="7" creationId="{C8F6D958-8400-9E89-E026-B65E05E07B7D}"/>
          </ac:spMkLst>
        </pc:spChg>
        <pc:spChg chg="add del mod">
          <ac:chgData name="william walthall" userId="f772a56296823cba" providerId="LiveId" clId="{2C5D25F4-40BD-47DD-B903-FB8832FEFCE6}" dt="2026-07-04T01:17:58.601" v="111" actId="1076"/>
          <ac:spMkLst>
            <pc:docMk/>
            <pc:sldMk cId="3819657488" sldId="262"/>
            <ac:spMk id="8" creationId="{4535BA20-87B1-71B0-1BC0-79F31BFA515C}"/>
          </ac:spMkLst>
        </pc:spChg>
        <pc:spChg chg="del mod">
          <ac:chgData name="william walthall" userId="f772a56296823cba" providerId="LiveId" clId="{2C5D25F4-40BD-47DD-B903-FB8832FEFCE6}" dt="2026-07-04T01:17:54.988" v="110" actId="478"/>
          <ac:spMkLst>
            <pc:docMk/>
            <pc:sldMk cId="3819657488" sldId="262"/>
            <ac:spMk id="9" creationId="{50A76786-B23D-D170-FA9A-F57DE2DD1F9B}"/>
          </ac:spMkLst>
        </pc:spChg>
        <pc:spChg chg="del mod">
          <ac:chgData name="william walthall" userId="f772a56296823cba" providerId="LiveId" clId="{2C5D25F4-40BD-47DD-B903-FB8832FEFCE6}" dt="2026-07-04T01:17:54.988" v="110" actId="478"/>
          <ac:spMkLst>
            <pc:docMk/>
            <pc:sldMk cId="3819657488" sldId="262"/>
            <ac:spMk id="10" creationId="{67FA9362-AB01-C28C-DF8B-A4F30E7555D6}"/>
          </ac:spMkLst>
        </pc:spChg>
        <pc:spChg chg="del mod">
          <ac:chgData name="william walthall" userId="f772a56296823cba" providerId="LiveId" clId="{2C5D25F4-40BD-47DD-B903-FB8832FEFCE6}" dt="2026-07-04T01:17:54.988" v="110" actId="478"/>
          <ac:spMkLst>
            <pc:docMk/>
            <pc:sldMk cId="3819657488" sldId="262"/>
            <ac:spMk id="11" creationId="{0D93DF0D-3243-86C3-61C4-EEF6F78AB471}"/>
          </ac:spMkLst>
        </pc:spChg>
        <pc:spChg chg="del">
          <ac:chgData name="william walthall" userId="f772a56296823cba" providerId="LiveId" clId="{2C5D25F4-40BD-47DD-B903-FB8832FEFCE6}" dt="2026-07-04T01:14:34.276" v="93" actId="478"/>
          <ac:spMkLst>
            <pc:docMk/>
            <pc:sldMk cId="3819657488" sldId="262"/>
            <ac:spMk id="18" creationId="{CEE50EA1-1914-9E6F-F8E3-70FDE8C533EB}"/>
          </ac:spMkLst>
        </pc:spChg>
        <pc:picChg chg="add del mod">
          <ac:chgData name="william walthall" userId="f772a56296823cba" providerId="LiveId" clId="{2C5D25F4-40BD-47DD-B903-FB8832FEFCE6}" dt="2026-07-04T01:17:54.988" v="110" actId="478"/>
          <ac:picMkLst>
            <pc:docMk/>
            <pc:sldMk cId="3819657488" sldId="262"/>
            <ac:picMk id="3" creationId="{6FFD85D4-65A2-B007-F1A2-D5A37661A29D}"/>
          </ac:picMkLst>
        </pc:picChg>
        <pc:picChg chg="add mod">
          <ac:chgData name="william walthall" userId="f772a56296823cba" providerId="LiveId" clId="{2C5D25F4-40BD-47DD-B903-FB8832FEFCE6}" dt="2026-07-04T01:18:56.419" v="115" actId="1076"/>
          <ac:picMkLst>
            <pc:docMk/>
            <pc:sldMk cId="3819657488" sldId="262"/>
            <ac:picMk id="6" creationId="{317EFF03-0884-85A7-4056-2EE969941910}"/>
          </ac:picMkLst>
        </pc:picChg>
      </pc:sldChg>
      <pc:sldChg chg="delSp modSp add mod modAnim">
        <pc:chgData name="william walthall" userId="f772a56296823cba" providerId="LiveId" clId="{2C5D25F4-40BD-47DD-B903-FB8832FEFCE6}" dt="2026-07-04T01:19:30.268" v="121"/>
        <pc:sldMkLst>
          <pc:docMk/>
          <pc:sldMk cId="3747403768" sldId="263"/>
        </pc:sldMkLst>
        <pc:spChg chg="del">
          <ac:chgData name="william walthall" userId="f772a56296823cba" providerId="LiveId" clId="{2C5D25F4-40BD-47DD-B903-FB8832FEFCE6}" dt="2026-07-04T01:19:01.263" v="116" actId="478"/>
          <ac:spMkLst>
            <pc:docMk/>
            <pc:sldMk cId="3747403768" sldId="263"/>
            <ac:spMk id="8" creationId="{E1973DA4-F1F0-C363-CD7B-9931007298D7}"/>
          </ac:spMkLst>
        </pc:spChg>
        <pc:spChg chg="mod">
          <ac:chgData name="william walthall" userId="f772a56296823cba" providerId="LiveId" clId="{2C5D25F4-40BD-47DD-B903-FB8832FEFCE6}" dt="2026-07-04T01:19:04.086" v="117" actId="1076"/>
          <ac:spMkLst>
            <pc:docMk/>
            <pc:sldMk cId="3747403768" sldId="263"/>
            <ac:spMk id="9" creationId="{98724DC5-D24F-F5F5-8B79-5651E5D2C8D4}"/>
          </ac:spMkLst>
        </pc:spChg>
        <pc:picChg chg="mod">
          <ac:chgData name="william walthall" userId="f772a56296823cba" providerId="LiveId" clId="{2C5D25F4-40BD-47DD-B903-FB8832FEFCE6}" dt="2026-07-04T01:19:08.897" v="119" actId="14100"/>
          <ac:picMkLst>
            <pc:docMk/>
            <pc:sldMk cId="3747403768" sldId="263"/>
            <ac:picMk id="3" creationId="{4B48CEAC-E0CA-64BE-BB85-1157FE00EC4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D40BEA6-B72C-D364-0B87-28ED36B41395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7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544141" y="701405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7:1-10 – Healing the centurion’s </a:t>
            </a:r>
            <a:r>
              <a:rPr lang="en-US" sz="2800" i="1" u="sng" dirty="0"/>
              <a:t>servant.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893430" y="1539913"/>
            <a:ext cx="7354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centurion was a Gentile who love </a:t>
            </a:r>
            <a:r>
              <a:rPr lang="en-US" sz="2800" i="1" u="sng" dirty="0"/>
              <a:t>the nation.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893430" y="2343766"/>
            <a:ext cx="8026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centurion was a Gentile who showed </a:t>
            </a:r>
            <a:r>
              <a:rPr lang="en-US" sz="2800" i="1" u="sng" dirty="0"/>
              <a:t>great faith.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EF520-C705-A4E4-68BE-ABDF31E92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375" y="3147619"/>
            <a:ext cx="2809795" cy="36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3E2A6-6B9E-6B10-4DFB-DFE17F0FF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AAB9ED-8DC9-90D1-CC67-12BCCBD34F51}"/>
              </a:ext>
            </a:extLst>
          </p:cNvPr>
          <p:cNvSpPr txBox="1"/>
          <p:nvPr/>
        </p:nvSpPr>
        <p:spPr>
          <a:xfrm>
            <a:off x="898704" y="58021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7:11-17 – Raising the widow’s only son in </a:t>
            </a:r>
            <a:r>
              <a:rPr lang="en-US" sz="2800" i="1" u="sng" dirty="0"/>
              <a:t>Nain.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F746B-DCB6-DF0D-709E-B0266DD04527}"/>
              </a:ext>
            </a:extLst>
          </p:cNvPr>
          <p:cNvSpPr txBox="1"/>
          <p:nvPr/>
        </p:nvSpPr>
        <p:spPr>
          <a:xfrm>
            <a:off x="1341297" y="1179295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consequences of a widow losing </a:t>
            </a:r>
            <a:r>
              <a:rPr lang="en-US" sz="2800" i="1" u="sng" dirty="0"/>
              <a:t>her only son.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9AD6F6-9B65-A222-D600-24010B010BFF}"/>
              </a:ext>
            </a:extLst>
          </p:cNvPr>
          <p:cNvSpPr txBox="1"/>
          <p:nvPr/>
        </p:nvSpPr>
        <p:spPr>
          <a:xfrm>
            <a:off x="1341297" y="1896619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 </a:t>
            </a:r>
            <a:r>
              <a:rPr lang="en-US" sz="2800" i="1" u="sng" dirty="0"/>
              <a:t>touches</a:t>
            </a:r>
            <a:r>
              <a:rPr lang="en-US" sz="2800" dirty="0"/>
              <a:t> </a:t>
            </a:r>
            <a:r>
              <a:rPr lang="en-US" sz="2800"/>
              <a:t>the bier.</a:t>
            </a:r>
            <a:endParaRPr lang="en-US" sz="2800" i="1" u="sn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03004-CAD1-A078-A208-92E62CAA0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414" y="2690324"/>
            <a:ext cx="7949246" cy="416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5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660384" y="444605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7:18-35 – The inquiry into Jesus’ identity by </a:t>
            </a:r>
            <a:r>
              <a:rPr lang="en-US" sz="2800" i="1" u="sng" dirty="0"/>
              <a:t>John the Baptist.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6A89D-52DC-F174-3E2B-97A020CD2673}"/>
              </a:ext>
            </a:extLst>
          </p:cNvPr>
          <p:cNvSpPr txBox="1"/>
          <p:nvPr/>
        </p:nvSpPr>
        <p:spPr>
          <a:xfrm>
            <a:off x="1222976" y="5160933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Jesus’ answer describes acts attributed only to </a:t>
            </a:r>
            <a:r>
              <a:rPr lang="en-US" sz="2800" i="1" u="sng" dirty="0"/>
              <a:t>the Messiah.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4B53C-6507-A45F-186F-C5821EFD46AE}"/>
              </a:ext>
            </a:extLst>
          </p:cNvPr>
          <p:cNvSpPr txBox="1"/>
          <p:nvPr/>
        </p:nvSpPr>
        <p:spPr>
          <a:xfrm>
            <a:off x="1222976" y="589610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need for baptism was rejected by lawyers and </a:t>
            </a:r>
            <a:r>
              <a:rPr lang="en-US" sz="2800" i="1" u="sng" dirty="0"/>
              <a:t>Pharisees.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3750BF-EDC4-15C8-3B9A-D99F25928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410" y="1056466"/>
            <a:ext cx="702945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C072-3CEC-C02F-ACF4-0BEA8AE29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535BA20-87B1-71B0-1BC0-79F31BFA515C}"/>
              </a:ext>
            </a:extLst>
          </p:cNvPr>
          <p:cNvSpPr txBox="1"/>
          <p:nvPr/>
        </p:nvSpPr>
        <p:spPr>
          <a:xfrm>
            <a:off x="958963" y="86483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7:36-50 – Dinner at the house of Simon the </a:t>
            </a:r>
            <a:r>
              <a:rPr lang="en-US" sz="2800" i="1" u="sng" dirty="0"/>
              <a:t>Pharisee.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7EFF03-0884-85A7-4056-2EE969941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237" y="1728496"/>
            <a:ext cx="9307286" cy="46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5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4B065-A6F3-7381-62A6-7E9D9678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8724DC5-D24F-F5F5-8B79-5651E5D2C8D4}"/>
              </a:ext>
            </a:extLst>
          </p:cNvPr>
          <p:cNvSpPr txBox="1"/>
          <p:nvPr/>
        </p:nvSpPr>
        <p:spPr>
          <a:xfrm>
            <a:off x="1374808" y="477560"/>
            <a:ext cx="8273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Jesus’ feet are anointed w/ costly perfume by </a:t>
            </a:r>
            <a:r>
              <a:rPr lang="en-US" sz="2800" i="1" u="sng" dirty="0"/>
              <a:t>a sinner.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243B92-3D89-7996-53F5-79F594AAC061}"/>
              </a:ext>
            </a:extLst>
          </p:cNvPr>
          <p:cNvSpPr txBox="1"/>
          <p:nvPr/>
        </p:nvSpPr>
        <p:spPr>
          <a:xfrm>
            <a:off x="1374808" y="533400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addresses Simon’s lack of normal </a:t>
            </a:r>
            <a:r>
              <a:rPr lang="en-US" sz="2800" i="1" u="sng" dirty="0"/>
              <a:t>hospitality.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068FB2-9DB5-9326-6440-954687D9B7FA}"/>
              </a:ext>
            </a:extLst>
          </p:cNvPr>
          <p:cNvSpPr txBox="1"/>
          <p:nvPr/>
        </p:nvSpPr>
        <p:spPr>
          <a:xfrm>
            <a:off x="1374809" y="591781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forgives the woman’s sins based on </a:t>
            </a:r>
            <a:r>
              <a:rPr lang="en-US" sz="2800" i="1" u="sng" dirty="0"/>
              <a:t>her faith.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48CEAC-E0CA-64BE-BB85-1157FE00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872" y="1273799"/>
            <a:ext cx="4715361" cy="377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03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8131</TotalTime>
  <Words>135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74</cp:revision>
  <dcterms:created xsi:type="dcterms:W3CDTF">2024-09-25T23:04:28Z</dcterms:created>
  <dcterms:modified xsi:type="dcterms:W3CDTF">2026-07-04T01:58:19Z</dcterms:modified>
</cp:coreProperties>
</file>