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0" r:id="rId1"/>
  </p:sldMasterIdLst>
  <p:notesMasterIdLst>
    <p:notesMasterId r:id="rId11"/>
  </p:notesMasterIdLst>
  <p:sldIdLst>
    <p:sldId id="256" r:id="rId2"/>
    <p:sldId id="257" r:id="rId3"/>
    <p:sldId id="261" r:id="rId4"/>
    <p:sldId id="265" r:id="rId5"/>
    <p:sldId id="262" r:id="rId6"/>
    <p:sldId id="260" r:id="rId7"/>
    <p:sldId id="264" r:id="rId8"/>
    <p:sldId id="263" r:id="rId9"/>
    <p:sldId id="266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F3EDBC2-DE2A-42DB-9D92-46202A8E800C}">
          <p14:sldIdLst>
            <p14:sldId id="256"/>
          </p14:sldIdLst>
        </p14:section>
        <p14:section name="Untitled Section" id="{E25828D1-205A-4BDF-87CE-0406423A0A3E}">
          <p14:sldIdLst>
            <p14:sldId id="257"/>
            <p14:sldId id="261"/>
            <p14:sldId id="265"/>
            <p14:sldId id="262"/>
            <p14:sldId id="260"/>
            <p14:sldId id="264"/>
            <p14:sldId id="263"/>
            <p14:sldId id="26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5C94C4E-7E66-4E00-9EE9-1BD8B77F504C}" v="83" dt="2026-07-05T23:45:50.97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87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illiam walthall" userId="f772a56296823cba" providerId="LiveId" clId="{2C5D25F4-40BD-47DD-B903-FB8832FEFCE6}"/>
    <pc:docChg chg="custSel addSld modSld modSection">
      <pc:chgData name="william walthall" userId="f772a56296823cba" providerId="LiveId" clId="{2C5D25F4-40BD-47DD-B903-FB8832FEFCE6}" dt="2026-07-05T23:46:08.911" v="267" actId="14100"/>
      <pc:docMkLst>
        <pc:docMk/>
      </pc:docMkLst>
      <pc:sldChg chg="addSp delSp modSp mod delAnim modAnim">
        <pc:chgData name="william walthall" userId="f772a56296823cba" providerId="LiveId" clId="{2C5D25F4-40BD-47DD-B903-FB8832FEFCE6}" dt="2026-07-05T23:46:08.911" v="267" actId="14100"/>
        <pc:sldMkLst>
          <pc:docMk/>
          <pc:sldMk cId="1525269399" sldId="257"/>
        </pc:sldMkLst>
        <pc:spChg chg="del">
          <ac:chgData name="william walthall" userId="f772a56296823cba" providerId="LiveId" clId="{2C5D25F4-40BD-47DD-B903-FB8832FEFCE6}" dt="2026-07-04T19:56:08.885" v="12" actId="478"/>
          <ac:spMkLst>
            <pc:docMk/>
            <pc:sldMk cId="1525269399" sldId="257"/>
            <ac:spMk id="2" creationId="{A7F230D2-F7EE-F592-8F53-63DDB79A5483}"/>
          </ac:spMkLst>
        </pc:spChg>
        <pc:spChg chg="del">
          <ac:chgData name="william walthall" userId="f772a56296823cba" providerId="LiveId" clId="{2C5D25F4-40BD-47DD-B903-FB8832FEFCE6}" dt="2026-07-04T19:56:08.885" v="12" actId="478"/>
          <ac:spMkLst>
            <pc:docMk/>
            <pc:sldMk cId="1525269399" sldId="257"/>
            <ac:spMk id="3" creationId="{2C5576BE-BEB4-587A-64FA-46BAAD09F79A}"/>
          </ac:spMkLst>
        </pc:spChg>
        <pc:spChg chg="mod">
          <ac:chgData name="william walthall" userId="f772a56296823cba" providerId="LiveId" clId="{2C5D25F4-40BD-47DD-B903-FB8832FEFCE6}" dt="2026-07-05T23:40:00.607" v="252" actId="20577"/>
          <ac:spMkLst>
            <pc:docMk/>
            <pc:sldMk cId="1525269399" sldId="257"/>
            <ac:spMk id="5" creationId="{FF3B53D3-C81A-7E8B-A4F3-5FB00501D6B0}"/>
          </ac:spMkLst>
        </pc:spChg>
        <pc:spChg chg="mod">
          <ac:chgData name="william walthall" userId="f772a56296823cba" providerId="LiveId" clId="{2C5D25F4-40BD-47DD-B903-FB8832FEFCE6}" dt="2026-07-05T23:46:08.911" v="267" actId="14100"/>
          <ac:spMkLst>
            <pc:docMk/>
            <pc:sldMk cId="1525269399" sldId="257"/>
            <ac:spMk id="7" creationId="{02723CC9-A3D9-A5E2-0EF2-F72871895F0A}"/>
          </ac:spMkLst>
        </pc:spChg>
        <pc:spChg chg="mod">
          <ac:chgData name="william walthall" userId="f772a56296823cba" providerId="LiveId" clId="{2C5D25F4-40BD-47DD-B903-FB8832FEFCE6}" dt="2026-07-04T19:59:33.309" v="24" actId="1076"/>
          <ac:spMkLst>
            <pc:docMk/>
            <pc:sldMk cId="1525269399" sldId="257"/>
            <ac:spMk id="18" creationId="{38C17EA5-0B58-4107-CD38-805A6D2FBAFC}"/>
          </ac:spMkLst>
        </pc:spChg>
        <pc:picChg chg="add mod">
          <ac:chgData name="william walthall" userId="f772a56296823cba" providerId="LiveId" clId="{2C5D25F4-40BD-47DD-B903-FB8832FEFCE6}" dt="2026-07-04T19:59:46.119" v="28" actId="1076"/>
          <ac:picMkLst>
            <pc:docMk/>
            <pc:sldMk cId="1525269399" sldId="257"/>
            <ac:picMk id="6" creationId="{0BF7C6DC-9121-87E3-3B3A-E4F1ABC2F706}"/>
          </ac:picMkLst>
        </pc:picChg>
      </pc:sldChg>
      <pc:sldChg chg="addSp delSp modSp mod delAnim modAnim">
        <pc:chgData name="william walthall" userId="f772a56296823cba" providerId="LiveId" clId="{2C5D25F4-40BD-47DD-B903-FB8832FEFCE6}" dt="2026-07-04T20:12:48.158" v="209" actId="14100"/>
        <pc:sldMkLst>
          <pc:docMk/>
          <pc:sldMk cId="1762999661" sldId="260"/>
        </pc:sldMkLst>
        <pc:spChg chg="del mod">
          <ac:chgData name="william walthall" userId="f772a56296823cba" providerId="LiveId" clId="{2C5D25F4-40BD-47DD-B903-FB8832FEFCE6}" dt="2026-07-04T20:12:35.476" v="205" actId="478"/>
          <ac:spMkLst>
            <pc:docMk/>
            <pc:sldMk cId="1762999661" sldId="260"/>
            <ac:spMk id="7" creationId="{12E6A89D-52DC-F174-3E2B-97A020CD2673}"/>
          </ac:spMkLst>
        </pc:spChg>
        <pc:spChg chg="del mod">
          <ac:chgData name="william walthall" userId="f772a56296823cba" providerId="LiveId" clId="{2C5D25F4-40BD-47DD-B903-FB8832FEFCE6}" dt="2026-07-04T20:12:35.476" v="205" actId="478"/>
          <ac:spMkLst>
            <pc:docMk/>
            <pc:sldMk cId="1762999661" sldId="260"/>
            <ac:spMk id="8" creationId="{866CB309-C97A-9C82-46F5-AE11DDFDFBBD}"/>
          </ac:spMkLst>
        </pc:spChg>
        <pc:spChg chg="del">
          <ac:chgData name="william walthall" userId="f772a56296823cba" providerId="LiveId" clId="{2C5D25F4-40BD-47DD-B903-FB8832FEFCE6}" dt="2026-07-04T19:57:08.126" v="20" actId="478"/>
          <ac:spMkLst>
            <pc:docMk/>
            <pc:sldMk cId="1762999661" sldId="260"/>
            <ac:spMk id="9" creationId="{494F20CB-7893-F7A7-063E-F38BFAE351E0}"/>
          </ac:spMkLst>
        </pc:spChg>
        <pc:spChg chg="del">
          <ac:chgData name="william walthall" userId="f772a56296823cba" providerId="LiveId" clId="{2C5D25F4-40BD-47DD-B903-FB8832FEFCE6}" dt="2026-07-04T19:57:08.126" v="20" actId="478"/>
          <ac:spMkLst>
            <pc:docMk/>
            <pc:sldMk cId="1762999661" sldId="260"/>
            <ac:spMk id="10" creationId="{C3453EBC-60BE-6F39-A2A9-62F9254087D9}"/>
          </ac:spMkLst>
        </pc:spChg>
        <pc:spChg chg="del">
          <ac:chgData name="william walthall" userId="f772a56296823cba" providerId="LiveId" clId="{2C5D25F4-40BD-47DD-B903-FB8832FEFCE6}" dt="2026-07-04T19:57:08.126" v="20" actId="478"/>
          <ac:spMkLst>
            <pc:docMk/>
            <pc:sldMk cId="1762999661" sldId="260"/>
            <ac:spMk id="11" creationId="{8BE80AF9-8458-8C88-4E23-BCF8733B5EBE}"/>
          </ac:spMkLst>
        </pc:spChg>
        <pc:spChg chg="del">
          <ac:chgData name="william walthall" userId="f772a56296823cba" providerId="LiveId" clId="{2C5D25F4-40BD-47DD-B903-FB8832FEFCE6}" dt="2026-07-04T19:57:08.126" v="20" actId="478"/>
          <ac:spMkLst>
            <pc:docMk/>
            <pc:sldMk cId="1762999661" sldId="260"/>
            <ac:spMk id="13" creationId="{B9161817-00EB-21FD-A8BB-300191FC1754}"/>
          </ac:spMkLst>
        </pc:spChg>
        <pc:spChg chg="del mod">
          <ac:chgData name="william walthall" userId="f772a56296823cba" providerId="LiveId" clId="{2C5D25F4-40BD-47DD-B903-FB8832FEFCE6}" dt="2026-07-04T20:12:35.476" v="205" actId="478"/>
          <ac:spMkLst>
            <pc:docMk/>
            <pc:sldMk cId="1762999661" sldId="260"/>
            <ac:spMk id="18" creationId="{9844B53C-6507-A45F-186F-C5821EFD46AE}"/>
          </ac:spMkLst>
        </pc:spChg>
        <pc:picChg chg="add mod">
          <ac:chgData name="william walthall" userId="f772a56296823cba" providerId="LiveId" clId="{2C5D25F4-40BD-47DD-B903-FB8832FEFCE6}" dt="2026-07-04T20:12:48.158" v="209" actId="14100"/>
          <ac:picMkLst>
            <pc:docMk/>
            <pc:sldMk cId="1762999661" sldId="260"/>
            <ac:picMk id="3" creationId="{458E5290-3B1C-361A-E97B-8A074303A2A8}"/>
          </ac:picMkLst>
        </pc:picChg>
      </pc:sldChg>
      <pc:sldChg chg="addSp delSp modSp add mod delAnim modAnim">
        <pc:chgData name="william walthall" userId="f772a56296823cba" providerId="LiveId" clId="{2C5D25F4-40BD-47DD-B903-FB8832FEFCE6}" dt="2026-07-04T20:05:12.332" v="77"/>
        <pc:sldMkLst>
          <pc:docMk/>
          <pc:sldMk cId="498682101" sldId="261"/>
        </pc:sldMkLst>
        <pc:spChg chg="mod">
          <ac:chgData name="william walthall" userId="f772a56296823cba" providerId="LiveId" clId="{2C5D25F4-40BD-47DD-B903-FB8832FEFCE6}" dt="2026-07-04T20:04:11.283" v="71" actId="1076"/>
          <ac:spMkLst>
            <pc:docMk/>
            <pc:sldMk cId="498682101" sldId="261"/>
            <ac:spMk id="2" creationId="{F68F8094-B5A9-3194-4603-4DDF912764BB}"/>
          </ac:spMkLst>
        </pc:spChg>
        <pc:spChg chg="del">
          <ac:chgData name="william walthall" userId="f772a56296823cba" providerId="LiveId" clId="{2C5D25F4-40BD-47DD-B903-FB8832FEFCE6}" dt="2026-07-04T19:56:41.002" v="16" actId="478"/>
          <ac:spMkLst>
            <pc:docMk/>
            <pc:sldMk cId="498682101" sldId="261"/>
            <ac:spMk id="3" creationId="{09FA4376-054F-8EFA-569E-E97456B15413}"/>
          </ac:spMkLst>
        </pc:spChg>
        <pc:spChg chg="del">
          <ac:chgData name="william walthall" userId="f772a56296823cba" providerId="LiveId" clId="{2C5D25F4-40BD-47DD-B903-FB8832FEFCE6}" dt="2026-07-04T19:56:24.749" v="14" actId="478"/>
          <ac:spMkLst>
            <pc:docMk/>
            <pc:sldMk cId="498682101" sldId="261"/>
            <ac:spMk id="5" creationId="{7E40015B-B8DC-F1E5-9550-CCB79F19CD78}"/>
          </ac:spMkLst>
        </pc:spChg>
        <pc:spChg chg="del">
          <ac:chgData name="william walthall" userId="f772a56296823cba" providerId="LiveId" clId="{2C5D25F4-40BD-47DD-B903-FB8832FEFCE6}" dt="2026-07-04T19:56:24.749" v="14" actId="478"/>
          <ac:spMkLst>
            <pc:docMk/>
            <pc:sldMk cId="498682101" sldId="261"/>
            <ac:spMk id="7" creationId="{573336EB-E9FC-BBA8-B021-A62978DE7740}"/>
          </ac:spMkLst>
        </pc:spChg>
        <pc:spChg chg="del">
          <ac:chgData name="william walthall" userId="f772a56296823cba" providerId="LiveId" clId="{2C5D25F4-40BD-47DD-B903-FB8832FEFCE6}" dt="2026-07-04T19:56:24.749" v="14" actId="478"/>
          <ac:spMkLst>
            <pc:docMk/>
            <pc:sldMk cId="498682101" sldId="261"/>
            <ac:spMk id="18" creationId="{DF8B196C-E6F2-A88D-665B-636E72055CA4}"/>
          </ac:spMkLst>
        </pc:spChg>
        <pc:picChg chg="add mod">
          <ac:chgData name="william walthall" userId="f772a56296823cba" providerId="LiveId" clId="{2C5D25F4-40BD-47DD-B903-FB8832FEFCE6}" dt="2026-07-04T20:05:05.661" v="76" actId="14100"/>
          <ac:picMkLst>
            <pc:docMk/>
            <pc:sldMk cId="498682101" sldId="261"/>
            <ac:picMk id="6" creationId="{CB04B850-9540-14B9-8A76-5F3BED414BF3}"/>
          </ac:picMkLst>
        </pc:picChg>
      </pc:sldChg>
      <pc:sldChg chg="addSp delSp modSp add mod delAnim modAnim">
        <pc:chgData name="william walthall" userId="f772a56296823cba" providerId="LiveId" clId="{2C5D25F4-40BD-47DD-B903-FB8832FEFCE6}" dt="2026-07-04T20:19:30.473" v="246"/>
        <pc:sldMkLst>
          <pc:docMk/>
          <pc:sldMk cId="3330773179" sldId="262"/>
        </pc:sldMkLst>
        <pc:spChg chg="del">
          <ac:chgData name="william walthall" userId="f772a56296823cba" providerId="LiveId" clId="{2C5D25F4-40BD-47DD-B903-FB8832FEFCE6}" dt="2026-07-04T19:56:48.502" v="17" actId="478"/>
          <ac:spMkLst>
            <pc:docMk/>
            <pc:sldMk cId="3330773179" sldId="262"/>
            <ac:spMk id="2" creationId="{AA1D3F28-5B28-1146-4A39-C169C064BED8}"/>
          </ac:spMkLst>
        </pc:spChg>
        <pc:spChg chg="mod">
          <ac:chgData name="william walthall" userId="f772a56296823cba" providerId="LiveId" clId="{2C5D25F4-40BD-47DD-B903-FB8832FEFCE6}" dt="2026-07-04T19:56:51.681" v="18" actId="1076"/>
          <ac:spMkLst>
            <pc:docMk/>
            <pc:sldMk cId="3330773179" sldId="262"/>
            <ac:spMk id="3" creationId="{9D3D8539-8D93-A4BB-EB09-B5F9BAFC4B25}"/>
          </ac:spMkLst>
        </pc:spChg>
        <pc:spChg chg="del">
          <ac:chgData name="william walthall" userId="f772a56296823cba" providerId="LiveId" clId="{2C5D25F4-40BD-47DD-B903-FB8832FEFCE6}" dt="2026-07-04T19:56:48.502" v="17" actId="478"/>
          <ac:spMkLst>
            <pc:docMk/>
            <pc:sldMk cId="3330773179" sldId="262"/>
            <ac:spMk id="5" creationId="{37E9B64B-255F-7193-AD24-E81A5A0B97F3}"/>
          </ac:spMkLst>
        </pc:spChg>
        <pc:spChg chg="del">
          <ac:chgData name="william walthall" userId="f772a56296823cba" providerId="LiveId" clId="{2C5D25F4-40BD-47DD-B903-FB8832FEFCE6}" dt="2026-07-04T19:56:48.502" v="17" actId="478"/>
          <ac:spMkLst>
            <pc:docMk/>
            <pc:sldMk cId="3330773179" sldId="262"/>
            <ac:spMk id="7" creationId="{D95557C7-7D5A-2AC0-4586-D39FC83BED10}"/>
          </ac:spMkLst>
        </pc:spChg>
        <pc:spChg chg="del">
          <ac:chgData name="william walthall" userId="f772a56296823cba" providerId="LiveId" clId="{2C5D25F4-40BD-47DD-B903-FB8832FEFCE6}" dt="2026-07-04T19:56:48.502" v="17" actId="478"/>
          <ac:spMkLst>
            <pc:docMk/>
            <pc:sldMk cId="3330773179" sldId="262"/>
            <ac:spMk id="18" creationId="{FCA806C8-5E64-E9E4-096F-0CF3FD9B895B}"/>
          </ac:spMkLst>
        </pc:spChg>
        <pc:picChg chg="add mod">
          <ac:chgData name="william walthall" userId="f772a56296823cba" providerId="LiveId" clId="{2C5D25F4-40BD-47DD-B903-FB8832FEFCE6}" dt="2026-07-04T20:08:46.234" v="185" actId="1076"/>
          <ac:picMkLst>
            <pc:docMk/>
            <pc:sldMk cId="3330773179" sldId="262"/>
            <ac:picMk id="6" creationId="{64CE968A-B94E-C9BC-CEC2-9C9D0B3D1932}"/>
          </ac:picMkLst>
        </pc:picChg>
      </pc:sldChg>
      <pc:sldChg chg="addSp delSp modSp add mod delAnim modAnim">
        <pc:chgData name="william walthall" userId="f772a56296823cba" providerId="LiveId" clId="{2C5D25F4-40BD-47DD-B903-FB8832FEFCE6}" dt="2026-07-04T20:16:50.730" v="241"/>
        <pc:sldMkLst>
          <pc:docMk/>
          <pc:sldMk cId="1601240456" sldId="263"/>
        </pc:sldMkLst>
        <pc:spChg chg="del">
          <ac:chgData name="william walthall" userId="f772a56296823cba" providerId="LiveId" clId="{2C5D25F4-40BD-47DD-B903-FB8832FEFCE6}" dt="2026-07-04T19:57:35.712" v="22" actId="478"/>
          <ac:spMkLst>
            <pc:docMk/>
            <pc:sldMk cId="1601240456" sldId="263"/>
            <ac:spMk id="5" creationId="{F7114131-5BA1-478F-2DFC-C63417C3CF5E}"/>
          </ac:spMkLst>
        </pc:spChg>
        <pc:spChg chg="del">
          <ac:chgData name="william walthall" userId="f772a56296823cba" providerId="LiveId" clId="{2C5D25F4-40BD-47DD-B903-FB8832FEFCE6}" dt="2026-07-04T19:57:35.712" v="22" actId="478"/>
          <ac:spMkLst>
            <pc:docMk/>
            <pc:sldMk cId="1601240456" sldId="263"/>
            <ac:spMk id="7" creationId="{D59B514A-6180-8B3B-1E66-6B5FEE076CA0}"/>
          </ac:spMkLst>
        </pc:spChg>
        <pc:spChg chg="del">
          <ac:chgData name="william walthall" userId="f772a56296823cba" providerId="LiveId" clId="{2C5D25F4-40BD-47DD-B903-FB8832FEFCE6}" dt="2026-07-04T19:57:35.712" v="22" actId="478"/>
          <ac:spMkLst>
            <pc:docMk/>
            <pc:sldMk cId="1601240456" sldId="263"/>
            <ac:spMk id="8" creationId="{98558F12-3296-604C-456C-B8281D24F82A}"/>
          </ac:spMkLst>
        </pc:spChg>
        <pc:spChg chg="mod">
          <ac:chgData name="william walthall" userId="f772a56296823cba" providerId="LiveId" clId="{2C5D25F4-40BD-47DD-B903-FB8832FEFCE6}" dt="2026-07-04T19:57:39.805" v="23" actId="1076"/>
          <ac:spMkLst>
            <pc:docMk/>
            <pc:sldMk cId="1601240456" sldId="263"/>
            <ac:spMk id="9" creationId="{C31B5B76-32C8-B194-13CE-BDE30C41ABE0}"/>
          </ac:spMkLst>
        </pc:spChg>
        <pc:spChg chg="mod">
          <ac:chgData name="william walthall" userId="f772a56296823cba" providerId="LiveId" clId="{2C5D25F4-40BD-47DD-B903-FB8832FEFCE6}" dt="2026-07-04T20:16:28.151" v="238" actId="1076"/>
          <ac:spMkLst>
            <pc:docMk/>
            <pc:sldMk cId="1601240456" sldId="263"/>
            <ac:spMk id="10" creationId="{F5DC8C29-3079-7B22-0198-6AAF1C089630}"/>
          </ac:spMkLst>
        </pc:spChg>
        <pc:spChg chg="mod">
          <ac:chgData name="william walthall" userId="f772a56296823cba" providerId="LiveId" clId="{2C5D25F4-40BD-47DD-B903-FB8832FEFCE6}" dt="2026-07-04T20:16:20.921" v="236" actId="14100"/>
          <ac:spMkLst>
            <pc:docMk/>
            <pc:sldMk cId="1601240456" sldId="263"/>
            <ac:spMk id="11" creationId="{223B7878-E1B1-14D4-8686-8CE5E8B2182D}"/>
          </ac:spMkLst>
        </pc:spChg>
        <pc:spChg chg="del">
          <ac:chgData name="william walthall" userId="f772a56296823cba" providerId="LiveId" clId="{2C5D25F4-40BD-47DD-B903-FB8832FEFCE6}" dt="2026-07-04T20:15:27.523" v="232" actId="478"/>
          <ac:spMkLst>
            <pc:docMk/>
            <pc:sldMk cId="1601240456" sldId="263"/>
            <ac:spMk id="13" creationId="{D71B0BD3-AF6D-2F8B-8011-E71F3A084983}"/>
          </ac:spMkLst>
        </pc:spChg>
        <pc:spChg chg="del">
          <ac:chgData name="william walthall" userId="f772a56296823cba" providerId="LiveId" clId="{2C5D25F4-40BD-47DD-B903-FB8832FEFCE6}" dt="2026-07-04T19:57:35.712" v="22" actId="478"/>
          <ac:spMkLst>
            <pc:docMk/>
            <pc:sldMk cId="1601240456" sldId="263"/>
            <ac:spMk id="18" creationId="{0B202803-0FDA-E01E-87C7-CFDE9F3777FB}"/>
          </ac:spMkLst>
        </pc:spChg>
        <pc:picChg chg="add mod">
          <ac:chgData name="william walthall" userId="f772a56296823cba" providerId="LiveId" clId="{2C5D25F4-40BD-47DD-B903-FB8832FEFCE6}" dt="2026-07-04T20:16:31.451" v="239" actId="1076"/>
          <ac:picMkLst>
            <pc:docMk/>
            <pc:sldMk cId="1601240456" sldId="263"/>
            <ac:picMk id="3" creationId="{CB0A8776-2634-0F3F-F0AA-DF9254118661}"/>
          </ac:picMkLst>
        </pc:picChg>
      </pc:sldChg>
      <pc:sldChg chg="delSp modSp add mod modAnim">
        <pc:chgData name="william walthall" userId="f772a56296823cba" providerId="LiveId" clId="{2C5D25F4-40BD-47DD-B903-FB8832FEFCE6}" dt="2026-07-04T20:13:55.520" v="219" actId="1076"/>
        <pc:sldMkLst>
          <pc:docMk/>
          <pc:sldMk cId="3846622133" sldId="264"/>
        </pc:sldMkLst>
        <pc:spChg chg="del">
          <ac:chgData name="william walthall" userId="f772a56296823cba" providerId="LiveId" clId="{2C5D25F4-40BD-47DD-B903-FB8832FEFCE6}" dt="2026-07-04T20:12:55.131" v="210" actId="478"/>
          <ac:spMkLst>
            <pc:docMk/>
            <pc:sldMk cId="3846622133" sldId="264"/>
            <ac:spMk id="5" creationId="{4C6457A7-D0ED-6C34-AA6B-5E4E65D47D06}"/>
          </ac:spMkLst>
        </pc:spChg>
        <pc:spChg chg="mod">
          <ac:chgData name="william walthall" userId="f772a56296823cba" providerId="LiveId" clId="{2C5D25F4-40BD-47DD-B903-FB8832FEFCE6}" dt="2026-07-04T20:13:38.687" v="216" actId="1076"/>
          <ac:spMkLst>
            <pc:docMk/>
            <pc:sldMk cId="3846622133" sldId="264"/>
            <ac:spMk id="7" creationId="{177FB6E8-FCF9-B5B3-4D6E-65AAA70859D5}"/>
          </ac:spMkLst>
        </pc:spChg>
        <pc:spChg chg="mod">
          <ac:chgData name="william walthall" userId="f772a56296823cba" providerId="LiveId" clId="{2C5D25F4-40BD-47DD-B903-FB8832FEFCE6}" dt="2026-07-04T20:13:55.520" v="219" actId="1076"/>
          <ac:spMkLst>
            <pc:docMk/>
            <pc:sldMk cId="3846622133" sldId="264"/>
            <ac:spMk id="8" creationId="{B1D322A6-A8FC-E997-C819-B5D8F4FA59FE}"/>
          </ac:spMkLst>
        </pc:spChg>
        <pc:spChg chg="mod">
          <ac:chgData name="william walthall" userId="f772a56296823cba" providerId="LiveId" clId="{2C5D25F4-40BD-47DD-B903-FB8832FEFCE6}" dt="2026-07-04T20:13:49.214" v="218" actId="465"/>
          <ac:spMkLst>
            <pc:docMk/>
            <pc:sldMk cId="3846622133" sldId="264"/>
            <ac:spMk id="18" creationId="{A1C067B5-8BDD-7E44-6B49-FF5F6FA3B33C}"/>
          </ac:spMkLst>
        </pc:spChg>
      </pc:sldChg>
      <pc:sldChg chg="addSp delSp modSp add mod">
        <pc:chgData name="william walthall" userId="f772a56296823cba" providerId="LiveId" clId="{2C5D25F4-40BD-47DD-B903-FB8832FEFCE6}" dt="2026-07-04T20:08:00.912" v="181" actId="1076"/>
        <pc:sldMkLst>
          <pc:docMk/>
          <pc:sldMk cId="1325113039" sldId="265"/>
        </pc:sldMkLst>
        <pc:spChg chg="mod">
          <ac:chgData name="william walthall" userId="f772a56296823cba" providerId="LiveId" clId="{2C5D25F4-40BD-47DD-B903-FB8832FEFCE6}" dt="2026-07-04T20:06:30.988" v="177" actId="20577"/>
          <ac:spMkLst>
            <pc:docMk/>
            <pc:sldMk cId="1325113039" sldId="265"/>
            <ac:spMk id="2" creationId="{627480F8-A5F7-EB37-2663-A5AC55346246}"/>
          </ac:spMkLst>
        </pc:spChg>
        <pc:picChg chg="add mod">
          <ac:chgData name="william walthall" userId="f772a56296823cba" providerId="LiveId" clId="{2C5D25F4-40BD-47DD-B903-FB8832FEFCE6}" dt="2026-07-04T20:08:00.912" v="181" actId="1076"/>
          <ac:picMkLst>
            <pc:docMk/>
            <pc:sldMk cId="1325113039" sldId="265"/>
            <ac:picMk id="4" creationId="{E1007C33-9C34-9044-DEE5-F13FD5B01565}"/>
          </ac:picMkLst>
        </pc:picChg>
        <pc:picChg chg="del">
          <ac:chgData name="william walthall" userId="f772a56296823cba" providerId="LiveId" clId="{2C5D25F4-40BD-47DD-B903-FB8832FEFCE6}" dt="2026-07-04T20:05:58.469" v="130" actId="478"/>
          <ac:picMkLst>
            <pc:docMk/>
            <pc:sldMk cId="1325113039" sldId="265"/>
            <ac:picMk id="6" creationId="{90E06E53-F40D-1F49-B026-CB95A263D918}"/>
          </ac:picMkLst>
        </pc:picChg>
      </pc:sldChg>
      <pc:sldChg chg="addSp delSp modSp add mod">
        <pc:chgData name="william walthall" userId="f772a56296823cba" providerId="LiveId" clId="{2C5D25F4-40BD-47DD-B903-FB8832FEFCE6}" dt="2026-07-04T20:17:55.767" v="245" actId="1076"/>
        <pc:sldMkLst>
          <pc:docMk/>
          <pc:sldMk cId="3953761118" sldId="266"/>
        </pc:sldMkLst>
        <pc:spChg chg="del">
          <ac:chgData name="william walthall" userId="f772a56296823cba" providerId="LiveId" clId="{2C5D25F4-40BD-47DD-B903-FB8832FEFCE6}" dt="2026-07-04T20:14:53.341" v="227" actId="478"/>
          <ac:spMkLst>
            <pc:docMk/>
            <pc:sldMk cId="3953761118" sldId="266"/>
            <ac:spMk id="9" creationId="{2CEB7333-1C75-E581-8A08-97E4A27E3F85}"/>
          </ac:spMkLst>
        </pc:spChg>
        <pc:spChg chg="del">
          <ac:chgData name="william walthall" userId="f772a56296823cba" providerId="LiveId" clId="{2C5D25F4-40BD-47DD-B903-FB8832FEFCE6}" dt="2026-07-04T20:14:55.580" v="228" actId="478"/>
          <ac:spMkLst>
            <pc:docMk/>
            <pc:sldMk cId="3953761118" sldId="266"/>
            <ac:spMk id="10" creationId="{221FAB2B-64EA-9687-3392-58C363694F23}"/>
          </ac:spMkLst>
        </pc:spChg>
        <pc:spChg chg="del">
          <ac:chgData name="william walthall" userId="f772a56296823cba" providerId="LiveId" clId="{2C5D25F4-40BD-47DD-B903-FB8832FEFCE6}" dt="2026-07-04T20:14:58.933" v="229" actId="478"/>
          <ac:spMkLst>
            <pc:docMk/>
            <pc:sldMk cId="3953761118" sldId="266"/>
            <ac:spMk id="11" creationId="{20A11F36-0DD1-ABAF-9BB9-DD9903090BBD}"/>
          </ac:spMkLst>
        </pc:spChg>
        <pc:spChg chg="mod">
          <ac:chgData name="william walthall" userId="f772a56296823cba" providerId="LiveId" clId="{2C5D25F4-40BD-47DD-B903-FB8832FEFCE6}" dt="2026-07-04T20:15:04.617" v="231" actId="14100"/>
          <ac:spMkLst>
            <pc:docMk/>
            <pc:sldMk cId="3953761118" sldId="266"/>
            <ac:spMk id="13" creationId="{B682E783-4F65-E1A3-1EC9-790821765CCE}"/>
          </ac:spMkLst>
        </pc:spChg>
        <pc:picChg chg="add mod">
          <ac:chgData name="william walthall" userId="f772a56296823cba" providerId="LiveId" clId="{2C5D25F4-40BD-47DD-B903-FB8832FEFCE6}" dt="2026-07-04T20:17:55.767" v="245" actId="1076"/>
          <ac:picMkLst>
            <pc:docMk/>
            <pc:sldMk cId="3953761118" sldId="266"/>
            <ac:picMk id="3" creationId="{1F0EAFBA-F0F8-4839-9648-C74F53FBBC9F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5EC671-CD10-4CC3-B323-29AEC78D2140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935F69-25BA-490C-8F62-7DF8364206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9629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E3B7B-C7B5-42CF-90CF-67B3D21B2314}" type="datetime1">
              <a:rPr lang="en-US" smtClean="0"/>
              <a:t>7/5/2026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455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D9902-F134-45BD-ABD2-80C28059B090}" type="datetime1">
              <a:rPr lang="en-US" smtClean="0"/>
              <a:t>7/5/2026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681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04DB0-379A-41B7-9B29-7F42F0D571D5}" type="datetime1">
              <a:rPr lang="en-US" smtClean="0"/>
              <a:t>7/5/2026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243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96519-E62D-4F8C-AE1E-36928EC7D15C}" type="datetime1">
              <a:rPr lang="en-US" smtClean="0"/>
              <a:t>7/5/2026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918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7AEB6-FCE1-4CD5-923B-84E54F1460D5}" type="datetime1">
              <a:rPr lang="en-US" smtClean="0"/>
              <a:t>7/5/2026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25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74C2F-71A1-43C9-B2F6-A4FAC8157F1A}" type="datetime1">
              <a:rPr lang="en-US" smtClean="0"/>
              <a:t>7/5/2026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405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31DCC-9916-4BB7-A2E9-25EC84C740A7}" type="datetime1">
              <a:rPr lang="en-US" smtClean="0"/>
              <a:t>7/5/2026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260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9146A-335D-4B7F-86AE-5D483B1F631C}" type="datetime1">
              <a:rPr lang="en-US" smtClean="0"/>
              <a:t>7/5/2026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067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1D8EC-8E17-4CE6-99C2-C22488572868}" type="datetime1">
              <a:rPr lang="en-US" smtClean="0"/>
              <a:t>7/5/2026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866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50ABA-DFFA-4B13-BB77-624D9164A38B}" type="datetime1">
              <a:rPr lang="en-US" smtClean="0"/>
              <a:t>7/5/2026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278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0A08F-2B1D-4498-A043-7C299B1C2561}" type="datetime1">
              <a:rPr lang="en-US" smtClean="0"/>
              <a:t>7/5/2026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753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7E9B64-DC09-41C8-9DE3-DA74AF8D2F97}" type="datetime1">
              <a:rPr lang="en-US" smtClean="0"/>
              <a:t>7/5/2026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91CC32-6A6B-4E2E-BBA1-6864F305DA2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5537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1" r:id="rId1"/>
    <p:sldLayoutId id="2147483912" r:id="rId2"/>
    <p:sldLayoutId id="2147483913" r:id="rId3"/>
    <p:sldLayoutId id="2147483914" r:id="rId4"/>
    <p:sldLayoutId id="2147483915" r:id="rId5"/>
    <p:sldLayoutId id="2147483916" r:id="rId6"/>
    <p:sldLayoutId id="2147483917" r:id="rId7"/>
    <p:sldLayoutId id="2147483918" r:id="rId8"/>
    <p:sldLayoutId id="2147483919" r:id="rId9"/>
    <p:sldLayoutId id="2147483920" r:id="rId10"/>
    <p:sldLayoutId id="2147483921" r:id="rId11"/>
  </p:sldLayoutIdLst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78213037-6A62-D44C-20ED-A00C9760EE94}"/>
              </a:ext>
            </a:extLst>
          </p:cNvPr>
          <p:cNvSpPr txBox="1"/>
          <p:nvPr/>
        </p:nvSpPr>
        <p:spPr>
          <a:xfrm>
            <a:off x="3046379" y="1482433"/>
            <a:ext cx="6099242" cy="32316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dirty="0"/>
              <a:t>Walk With the Word</a:t>
            </a:r>
          </a:p>
          <a:p>
            <a:pPr algn="ctr"/>
            <a:endParaRPr lang="en-US" sz="4800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sz="6600" b="1"/>
              <a:t>Luke 8</a:t>
            </a:r>
            <a:endParaRPr lang="en-US" sz="6600" b="1" dirty="0"/>
          </a:p>
        </p:txBody>
      </p:sp>
    </p:spTree>
    <p:extLst>
      <p:ext uri="{BB962C8B-B14F-4D97-AF65-F5344CB8AC3E}">
        <p14:creationId xmlns:p14="http://schemas.microsoft.com/office/powerpoint/2010/main" val="4000795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F3B53D3-C81A-7E8B-A4F3-5FB00501D6B0}"/>
              </a:ext>
            </a:extLst>
          </p:cNvPr>
          <p:cNvSpPr txBox="1"/>
          <p:nvPr/>
        </p:nvSpPr>
        <p:spPr>
          <a:xfrm>
            <a:off x="917366" y="773358"/>
            <a:ext cx="9746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8:1-15 – Proclaiming and preaching: parable of the </a:t>
            </a:r>
            <a:r>
              <a:rPr lang="en-US" sz="2800" i="1" u="sng" dirty="0"/>
              <a:t>soils.</a:t>
            </a:r>
            <a:endParaRPr lang="en-US" sz="2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2723CC9-A3D9-A5E2-0EF2-F72871895F0A}"/>
              </a:ext>
            </a:extLst>
          </p:cNvPr>
          <p:cNvSpPr txBox="1"/>
          <p:nvPr/>
        </p:nvSpPr>
        <p:spPr>
          <a:xfrm>
            <a:off x="1341298" y="1407040"/>
            <a:ext cx="84248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The four soils represent those who </a:t>
            </a:r>
            <a:r>
              <a:rPr lang="en-US" sz="2800" i="1" u="sng" dirty="0"/>
              <a:t>respond to the Word.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8C17EA5-0B58-4107-CD38-805A6D2FBAFC}"/>
              </a:ext>
            </a:extLst>
          </p:cNvPr>
          <p:cNvSpPr txBox="1"/>
          <p:nvPr/>
        </p:nvSpPr>
        <p:spPr>
          <a:xfrm>
            <a:off x="1341298" y="5306702"/>
            <a:ext cx="99826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Parables: to teach truths of the kingdom to those who will</a:t>
            </a:r>
            <a:br>
              <a:rPr lang="en-US" sz="2800" dirty="0"/>
            </a:br>
            <a:r>
              <a:rPr lang="en-US" sz="2800" dirty="0"/>
              <a:t>believe and hide truths from those who </a:t>
            </a:r>
            <a:r>
              <a:rPr lang="en-US" sz="2800" i="1" u="sng" dirty="0"/>
              <a:t>will not believe.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BF7C6DC-9121-87E3-3B3A-E4F1ABC2F7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4014" y="1938971"/>
            <a:ext cx="565785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269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0B89A7-AEF4-D1EC-428C-5F31614E21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68F8094-B5A9-3194-4603-4DDF912764BB}"/>
              </a:ext>
            </a:extLst>
          </p:cNvPr>
          <p:cNvSpPr txBox="1"/>
          <p:nvPr/>
        </p:nvSpPr>
        <p:spPr>
          <a:xfrm>
            <a:off x="1104651" y="854702"/>
            <a:ext cx="9982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8:16-18 – The parable of the lamp: the “light” is </a:t>
            </a:r>
            <a:r>
              <a:rPr lang="en-US" sz="2800" i="1" u="sng" dirty="0"/>
              <a:t>the gospel.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B04B850-9540-14B9-8A76-5F3BED414B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2384" y="1594174"/>
            <a:ext cx="4551396" cy="5309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682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88B6BF-D09A-2601-0933-FC83264818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27480F8-A5F7-EB37-2663-A5AC55346246}"/>
              </a:ext>
            </a:extLst>
          </p:cNvPr>
          <p:cNvSpPr txBox="1"/>
          <p:nvPr/>
        </p:nvSpPr>
        <p:spPr>
          <a:xfrm>
            <a:off x="1104651" y="854702"/>
            <a:ext cx="99826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8:19-21 – Jesus’ “mother and brothers” are those who hear the</a:t>
            </a:r>
          </a:p>
          <a:p>
            <a:r>
              <a:rPr lang="en-US" sz="2800" dirty="0"/>
              <a:t>         Word of God and </a:t>
            </a:r>
            <a:r>
              <a:rPr lang="en-US" sz="2800" i="1" u="sng" dirty="0"/>
              <a:t>do it!</a:t>
            </a:r>
            <a:r>
              <a:rPr lang="en-US" sz="2800" dirty="0"/>
              <a:t> </a:t>
            </a:r>
            <a:endParaRPr lang="en-US" sz="2800" i="1" u="sng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1007C33-9C34-9044-DEE5-F13FD5B015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1875" y="2007539"/>
            <a:ext cx="9700922" cy="4850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113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FFAB64-6307-78D0-FF3F-031EA68DFB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D3D8539-8D93-A4BB-EB09-B5F9BAFC4B25}"/>
              </a:ext>
            </a:extLst>
          </p:cNvPr>
          <p:cNvSpPr txBox="1"/>
          <p:nvPr/>
        </p:nvSpPr>
        <p:spPr>
          <a:xfrm>
            <a:off x="1271929" y="584494"/>
            <a:ext cx="9982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8:22-25 – Jesus calms the rough seas with </a:t>
            </a:r>
            <a:r>
              <a:rPr lang="en-US" sz="2800" i="1" u="sng" dirty="0"/>
              <a:t>His word.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4CE968A-B94E-C9BC-CEC2-9C9D0B3D19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6000" y="1572014"/>
            <a:ext cx="6985836" cy="5285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773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E1A37C-43DC-8E16-D7CC-97A1D9D1A0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91CBC1C-4C36-C9DB-035B-7215650274EE}"/>
              </a:ext>
            </a:extLst>
          </p:cNvPr>
          <p:cNvSpPr txBox="1"/>
          <p:nvPr/>
        </p:nvSpPr>
        <p:spPr>
          <a:xfrm>
            <a:off x="921641" y="799169"/>
            <a:ext cx="9746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8:26-39 – The demoniac is cured from a </a:t>
            </a:r>
            <a:r>
              <a:rPr lang="en-US" sz="2800" i="1" u="sng" dirty="0"/>
              <a:t>legion of demons.</a:t>
            </a:r>
            <a:endParaRPr lang="en-US" sz="2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58E5290-3B1C-361A-E97B-8A074303A2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4272" y="1448352"/>
            <a:ext cx="4879837" cy="5409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999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C04EB3-2948-201F-7BF2-097D1795AD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77FB6E8-FCF9-B5B3-4D6E-65AAA70859D5}"/>
              </a:ext>
            </a:extLst>
          </p:cNvPr>
          <p:cNvSpPr txBox="1"/>
          <p:nvPr/>
        </p:nvSpPr>
        <p:spPr>
          <a:xfrm>
            <a:off x="1346528" y="1736779"/>
            <a:ext cx="9746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The demons in the man know clearly </a:t>
            </a:r>
            <a:r>
              <a:rPr lang="en-US" sz="2800" i="1" u="sng" dirty="0"/>
              <a:t>who Jesus is.</a:t>
            </a:r>
            <a:endParaRPr lang="en-US" sz="2800" u="sng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1C067B5-8BDD-7E44-6B49-FF5F6FA3B33C}"/>
              </a:ext>
            </a:extLst>
          </p:cNvPr>
          <p:cNvSpPr txBox="1"/>
          <p:nvPr/>
        </p:nvSpPr>
        <p:spPr>
          <a:xfrm>
            <a:off x="1346528" y="3078967"/>
            <a:ext cx="9982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The demoniac is cured, and he is restored to </a:t>
            </a:r>
            <a:r>
              <a:rPr lang="en-US" sz="2800" i="1" u="sng" dirty="0"/>
              <a:t>a right mind.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1D322A6-A8FC-E997-C819-B5D8F4FA59FE}"/>
              </a:ext>
            </a:extLst>
          </p:cNvPr>
          <p:cNvSpPr txBox="1"/>
          <p:nvPr/>
        </p:nvSpPr>
        <p:spPr>
          <a:xfrm>
            <a:off x="1346528" y="4421155"/>
            <a:ext cx="9982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The reaction of the cured demoniac: </a:t>
            </a:r>
            <a:r>
              <a:rPr lang="en-US" sz="2800" i="1" u="sng" dirty="0"/>
              <a:t>proclaiming Jesus.</a:t>
            </a:r>
          </a:p>
        </p:txBody>
      </p:sp>
    </p:spTree>
    <p:extLst>
      <p:ext uri="{BB962C8B-B14F-4D97-AF65-F5344CB8AC3E}">
        <p14:creationId xmlns:p14="http://schemas.microsoft.com/office/powerpoint/2010/main" val="3846622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24F9C6-E173-7FC7-0CA9-AFF67A73D8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C31B5B76-32C8-B194-13CE-BDE30C41ABE0}"/>
              </a:ext>
            </a:extLst>
          </p:cNvPr>
          <p:cNvSpPr txBox="1"/>
          <p:nvPr/>
        </p:nvSpPr>
        <p:spPr>
          <a:xfrm>
            <a:off x="940302" y="725725"/>
            <a:ext cx="9982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8:40-56 – Jesus leaves to heal the daughter of </a:t>
            </a:r>
            <a:r>
              <a:rPr lang="en-US" sz="2800" i="1" u="sng" dirty="0"/>
              <a:t>Jairus.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5DC8C29-3079-7B22-0198-6AAF1C089630}"/>
              </a:ext>
            </a:extLst>
          </p:cNvPr>
          <p:cNvSpPr txBox="1"/>
          <p:nvPr/>
        </p:nvSpPr>
        <p:spPr>
          <a:xfrm>
            <a:off x="1707317" y="1483450"/>
            <a:ext cx="68453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A woman with a hemorrhage </a:t>
            </a:r>
            <a:r>
              <a:rPr lang="en-US" sz="2800" i="1" u="sng" dirty="0"/>
              <a:t>touches Jesus.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23B7878-E1B1-14D4-8686-8CE5E8B2182D}"/>
              </a:ext>
            </a:extLst>
          </p:cNvPr>
          <p:cNvSpPr txBox="1"/>
          <p:nvPr/>
        </p:nvSpPr>
        <p:spPr>
          <a:xfrm>
            <a:off x="1707317" y="5609055"/>
            <a:ext cx="49008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She is cured by her </a:t>
            </a:r>
            <a:r>
              <a:rPr lang="en-US" sz="2800" i="1" u="sng" dirty="0"/>
              <a:t>daring faith.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B0A8776-2634-0F3F-F0AA-DF92541186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2449" y="2157116"/>
            <a:ext cx="3989594" cy="3301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240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1D78B6-7722-2E93-C56A-89FE04D3D8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B682E783-4F65-E1A3-1EC9-790821765CCE}"/>
              </a:ext>
            </a:extLst>
          </p:cNvPr>
          <p:cNvSpPr txBox="1"/>
          <p:nvPr/>
        </p:nvSpPr>
        <p:spPr>
          <a:xfrm>
            <a:off x="1535064" y="989921"/>
            <a:ext cx="64965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Jesus returns the spirit to Jairus’s </a:t>
            </a:r>
            <a:r>
              <a:rPr lang="en-US" sz="2800" i="1" u="sng" dirty="0"/>
              <a:t>daughter.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F0EAFBA-F0F8-4839-9648-C74F53FBBC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7878" y="1797867"/>
            <a:ext cx="5881939" cy="4480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761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8038</TotalTime>
  <Words>183</Words>
  <Application>Microsoft Office PowerPoint</Application>
  <PresentationFormat>Widescreen</PresentationFormat>
  <Paragraphs>20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Aptos</vt:lpstr>
      <vt:lpstr>Arial</vt:lpstr>
      <vt:lpstr>Calibri</vt:lpstr>
      <vt:lpstr>Calibri Light</vt:lpstr>
      <vt:lpstr>Office 2013 - 2022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william walthall</dc:creator>
  <cp:lastModifiedBy>william walthall</cp:lastModifiedBy>
  <cp:revision>75</cp:revision>
  <dcterms:created xsi:type="dcterms:W3CDTF">2024-09-25T23:04:28Z</dcterms:created>
  <dcterms:modified xsi:type="dcterms:W3CDTF">2026-07-05T23:46:17Z</dcterms:modified>
</cp:coreProperties>
</file>