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6"/>
  </p:notesMasterIdLst>
  <p:sldIdLst>
    <p:sldId id="256" r:id="rId2"/>
    <p:sldId id="257" r:id="rId3"/>
    <p:sldId id="260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75BC38-4744-4118-A0FF-49402641454A}" v="1" dt="2026-04-06T22:51:40.2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5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2C5D25F4-40BD-47DD-B903-FB8832FEFCE6}"/>
    <pc:docChg chg="custSel modSld">
      <pc:chgData name="william walthall" userId="f772a56296823cba" providerId="LiveId" clId="{2C5D25F4-40BD-47DD-B903-FB8832FEFCE6}" dt="2026-04-06T22:51:44.323" v="273" actId="20577"/>
      <pc:docMkLst>
        <pc:docMk/>
      </pc:docMkLst>
      <pc:sldChg chg="addSp delSp modSp mod">
        <pc:chgData name="william walthall" userId="f772a56296823cba" providerId="LiveId" clId="{2C5D25F4-40BD-47DD-B903-FB8832FEFCE6}" dt="2026-04-06T22:51:44.323" v="273" actId="20577"/>
        <pc:sldMkLst>
          <pc:docMk/>
          <pc:sldMk cId="4000795167" sldId="256"/>
        </pc:sldMkLst>
        <pc:spChg chg="del">
          <ac:chgData name="william walthall" userId="f772a56296823cba" providerId="LiveId" clId="{2C5D25F4-40BD-47DD-B903-FB8832FEFCE6}" dt="2026-04-06T22:51:37.110" v="269" actId="478"/>
          <ac:spMkLst>
            <pc:docMk/>
            <pc:sldMk cId="4000795167" sldId="256"/>
            <ac:spMk id="2" creationId="{99713718-7740-0E34-4380-77FBEC6DFF7E}"/>
          </ac:spMkLst>
        </pc:spChg>
        <pc:spChg chg="del">
          <ac:chgData name="william walthall" userId="f772a56296823cba" providerId="LiveId" clId="{2C5D25F4-40BD-47DD-B903-FB8832FEFCE6}" dt="2026-04-06T22:51:37.110" v="269" actId="478"/>
          <ac:spMkLst>
            <pc:docMk/>
            <pc:sldMk cId="4000795167" sldId="256"/>
            <ac:spMk id="3" creationId="{E0DB0445-294E-5364-DEFB-010B0E388F9F}"/>
          </ac:spMkLst>
        </pc:spChg>
        <pc:spChg chg="del">
          <ac:chgData name="william walthall" userId="f772a56296823cba" providerId="LiveId" clId="{2C5D25F4-40BD-47DD-B903-FB8832FEFCE6}" dt="2026-04-06T22:51:37.110" v="269" actId="478"/>
          <ac:spMkLst>
            <pc:docMk/>
            <pc:sldMk cId="4000795167" sldId="256"/>
            <ac:spMk id="4" creationId="{AF54BD31-DF30-D677-C270-694D3EC771CE}"/>
          </ac:spMkLst>
        </pc:spChg>
        <pc:spChg chg="del">
          <ac:chgData name="william walthall" userId="f772a56296823cba" providerId="LiveId" clId="{2C5D25F4-40BD-47DD-B903-FB8832FEFCE6}" dt="2026-04-06T22:51:37.110" v="269" actId="478"/>
          <ac:spMkLst>
            <pc:docMk/>
            <pc:sldMk cId="4000795167" sldId="256"/>
            <ac:spMk id="5" creationId="{E85125DD-84AA-36B6-8446-3B8DE9A94D2F}"/>
          </ac:spMkLst>
        </pc:spChg>
        <pc:spChg chg="del">
          <ac:chgData name="william walthall" userId="f772a56296823cba" providerId="LiveId" clId="{2C5D25F4-40BD-47DD-B903-FB8832FEFCE6}" dt="2026-04-06T22:51:37.110" v="269" actId="478"/>
          <ac:spMkLst>
            <pc:docMk/>
            <pc:sldMk cId="4000795167" sldId="256"/>
            <ac:spMk id="6" creationId="{671081E0-119C-1C9A-0EC8-FC61ADCCEA5A}"/>
          </ac:spMkLst>
        </pc:spChg>
        <pc:spChg chg="add del mod">
          <ac:chgData name="william walthall" userId="f772a56296823cba" providerId="LiveId" clId="{2C5D25F4-40BD-47DD-B903-FB8832FEFCE6}" dt="2026-04-06T22:51:39.012" v="270" actId="478"/>
          <ac:spMkLst>
            <pc:docMk/>
            <pc:sldMk cId="4000795167" sldId="256"/>
            <ac:spMk id="8" creationId="{6679ECBB-CA8C-C776-282D-65DE4DA1206C}"/>
          </ac:spMkLst>
        </pc:spChg>
        <pc:spChg chg="add mod">
          <ac:chgData name="william walthall" userId="f772a56296823cba" providerId="LiveId" clId="{2C5D25F4-40BD-47DD-B903-FB8832FEFCE6}" dt="2026-04-06T22:51:44.323" v="273" actId="20577"/>
          <ac:spMkLst>
            <pc:docMk/>
            <pc:sldMk cId="4000795167" sldId="256"/>
            <ac:spMk id="9" creationId="{0A31D079-BEAB-F5D6-0ACB-D804A1FDB64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4/6/2026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4/6/2026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4/6/2026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A31D079-BEAB-F5D6-0ACB-D804A1FDB64A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Luke 9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917366" y="773358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9:1-11 – Jesus sends out the 12 for healing </a:t>
            </a:r>
            <a:r>
              <a:rPr lang="en-US" sz="2800"/>
              <a:t>and </a:t>
            </a:r>
            <a:r>
              <a:rPr lang="en-US" sz="2800" i="1" u="sng"/>
              <a:t>proclaiming</a:t>
            </a:r>
            <a:r>
              <a:rPr lang="en-US" sz="2800" i="1" u="sng" dirty="0"/>
              <a:t>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723CC9-A3D9-A5E2-0EF2-F72871895F0A}"/>
              </a:ext>
            </a:extLst>
          </p:cNvPr>
          <p:cNvSpPr txBox="1"/>
          <p:nvPr/>
        </p:nvSpPr>
        <p:spPr>
          <a:xfrm>
            <a:off x="917366" y="1901063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9:12-17 – The feeding of the </a:t>
            </a:r>
            <a:r>
              <a:rPr lang="en-US" sz="2800" i="1" u="sng" dirty="0"/>
              <a:t>five thousand.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C17EA5-0B58-4107-CD38-805A6D2FBAFC}"/>
              </a:ext>
            </a:extLst>
          </p:cNvPr>
          <p:cNvSpPr txBox="1"/>
          <p:nvPr/>
        </p:nvSpPr>
        <p:spPr>
          <a:xfrm>
            <a:off x="917364" y="2951946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9:18-27 – Jesus’ question to Peter, “Who do you say </a:t>
            </a:r>
            <a:r>
              <a:rPr lang="en-US" sz="2800" i="1" u="sng" dirty="0"/>
              <a:t>I am?”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F230D2-F7EE-F592-8F53-63DDB79A5483}"/>
              </a:ext>
            </a:extLst>
          </p:cNvPr>
          <p:cNvSpPr txBox="1"/>
          <p:nvPr/>
        </p:nvSpPr>
        <p:spPr>
          <a:xfrm>
            <a:off x="1218702" y="3602597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Peter responds by identifying Jesus as </a:t>
            </a:r>
            <a:r>
              <a:rPr lang="en-US" sz="2800" i="1" u="sng" dirty="0"/>
              <a:t>“the Christ of God.”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5576BE-BEB4-587A-64FA-46BAAD09F79A}"/>
              </a:ext>
            </a:extLst>
          </p:cNvPr>
          <p:cNvSpPr txBox="1"/>
          <p:nvPr/>
        </p:nvSpPr>
        <p:spPr>
          <a:xfrm>
            <a:off x="1218702" y="4253248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 informs His disciples of His death and </a:t>
            </a:r>
            <a:r>
              <a:rPr lang="en-US" sz="2800" i="1" u="sng" dirty="0"/>
              <a:t>resurrection.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AF2962-28C0-0AAD-9928-4435B3C7F83F}"/>
              </a:ext>
            </a:extLst>
          </p:cNvPr>
          <p:cNvSpPr txBox="1"/>
          <p:nvPr/>
        </p:nvSpPr>
        <p:spPr>
          <a:xfrm>
            <a:off x="1218702" y="4903899"/>
            <a:ext cx="9982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Those who “follow” Jesus must (1) </a:t>
            </a:r>
            <a:r>
              <a:rPr lang="en-US" sz="2800" i="1" u="sng" dirty="0"/>
              <a:t>deny</a:t>
            </a:r>
            <a:r>
              <a:rPr lang="en-US" sz="2800" dirty="0"/>
              <a:t> themselves,</a:t>
            </a:r>
            <a:br>
              <a:rPr lang="en-US" sz="2800" dirty="0"/>
            </a:br>
            <a:r>
              <a:rPr lang="en-US" sz="2800" dirty="0"/>
              <a:t>   (2) take up </a:t>
            </a:r>
            <a:r>
              <a:rPr lang="en-US" sz="2800" i="1" u="sng" dirty="0"/>
              <a:t>their cross</a:t>
            </a:r>
            <a:r>
              <a:rPr lang="en-US" sz="2800" dirty="0"/>
              <a:t>, and (3) </a:t>
            </a:r>
            <a:r>
              <a:rPr lang="en-US" sz="2800" i="1" u="sng" dirty="0"/>
              <a:t>lose themselves.</a:t>
            </a:r>
          </a:p>
        </p:txBody>
      </p:sp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  <p:bldP spid="2" grpId="0"/>
      <p:bldP spid="3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CBC1C-4C36-C9DB-035B-7215650274EE}"/>
              </a:ext>
            </a:extLst>
          </p:cNvPr>
          <p:cNvSpPr txBox="1"/>
          <p:nvPr/>
        </p:nvSpPr>
        <p:spPr>
          <a:xfrm>
            <a:off x="921641" y="799169"/>
            <a:ext cx="9746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9:28-36 – The “Transfiguration”: Jesus’ meeting with Moses and</a:t>
            </a:r>
            <a:br>
              <a:rPr lang="en-US" sz="2800" dirty="0"/>
            </a:br>
            <a:r>
              <a:rPr lang="en-US" sz="2800" dirty="0"/>
              <a:t>     Elijah represents </a:t>
            </a:r>
            <a:r>
              <a:rPr lang="en-US" sz="2800" i="1" u="sng" dirty="0"/>
              <a:t>the Law and the Prophets.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4F20CB-7893-F7A7-063E-F38BFAE351E0}"/>
              </a:ext>
            </a:extLst>
          </p:cNvPr>
          <p:cNvSpPr txBox="1"/>
          <p:nvPr/>
        </p:nvSpPr>
        <p:spPr>
          <a:xfrm>
            <a:off x="921641" y="2896335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9:37-42 – Jesus heals the boy of the </a:t>
            </a:r>
            <a:r>
              <a:rPr lang="en-US" sz="2800" i="1" u="sng" dirty="0"/>
              <a:t>unclean spirit.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453EBC-60BE-6F39-A2A9-62F9254087D9}"/>
              </a:ext>
            </a:extLst>
          </p:cNvPr>
          <p:cNvSpPr txBox="1"/>
          <p:nvPr/>
        </p:nvSpPr>
        <p:spPr>
          <a:xfrm>
            <a:off x="1374806" y="3658968"/>
            <a:ext cx="9982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Point: this event and the following indicate the disciples have </a:t>
            </a:r>
            <a:br>
              <a:rPr lang="en-US" sz="2800" dirty="0"/>
            </a:br>
            <a:r>
              <a:rPr lang="en-US" sz="2800" dirty="0"/>
              <a:t>                   </a:t>
            </a:r>
            <a:r>
              <a:rPr lang="en-US" sz="2800" i="1" u="sng" dirty="0"/>
              <a:t>a long way to go.</a:t>
            </a:r>
          </a:p>
        </p:txBody>
      </p:sp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02E3B-3355-BE4B-738F-7876C690B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233D998-D5ED-1859-9541-A507CE082FA5}"/>
              </a:ext>
            </a:extLst>
          </p:cNvPr>
          <p:cNvSpPr txBox="1"/>
          <p:nvPr/>
        </p:nvSpPr>
        <p:spPr>
          <a:xfrm>
            <a:off x="921641" y="799169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9:43-45 – Jesus warns His future is </a:t>
            </a:r>
            <a:r>
              <a:rPr lang="en-US" sz="2800" i="1" u="sng" dirty="0"/>
              <a:t>precarious.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574FE2-86F2-9B64-78C7-5F86BA1FDE62}"/>
              </a:ext>
            </a:extLst>
          </p:cNvPr>
          <p:cNvSpPr txBox="1"/>
          <p:nvPr/>
        </p:nvSpPr>
        <p:spPr>
          <a:xfrm>
            <a:off x="921642" y="1761690"/>
            <a:ext cx="10792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9:46-48 – A spat among the disciples betrays their </a:t>
            </a:r>
            <a:r>
              <a:rPr lang="en-US" sz="2800" i="1" u="sng" dirty="0"/>
              <a:t>spiritual immaturity.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994B7F-0BA9-45AA-9FBB-D9CBCFDB5CF8}"/>
              </a:ext>
            </a:extLst>
          </p:cNvPr>
          <p:cNvSpPr txBox="1"/>
          <p:nvPr/>
        </p:nvSpPr>
        <p:spPr>
          <a:xfrm>
            <a:off x="921641" y="2724211"/>
            <a:ext cx="104880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9:49-50 – Concern over someone casting out demons in </a:t>
            </a:r>
            <a:r>
              <a:rPr lang="en-US" sz="2800" i="1" u="sng" dirty="0"/>
              <a:t>Jesus’ name.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B6FD4C-3F37-F6B8-8071-2228EB66A07A}"/>
              </a:ext>
            </a:extLst>
          </p:cNvPr>
          <p:cNvSpPr txBox="1"/>
          <p:nvPr/>
        </p:nvSpPr>
        <p:spPr>
          <a:xfrm>
            <a:off x="921641" y="3686732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9:51-56 – Anger toward the Samaritans betrays their </a:t>
            </a:r>
            <a:r>
              <a:rPr lang="en-US" sz="2800" i="1" u="sng" dirty="0"/>
              <a:t>naiveté</a:t>
            </a:r>
            <a:r>
              <a:rPr lang="en-US" sz="2800" i="1" dirty="0"/>
              <a:t>.</a:t>
            </a:r>
            <a:endParaRPr lang="en-US" sz="2800" i="1" u="sng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2AAAB4-5C63-F5DC-463D-B7BCAC40A1AB}"/>
              </a:ext>
            </a:extLst>
          </p:cNvPr>
          <p:cNvSpPr txBox="1"/>
          <p:nvPr/>
        </p:nvSpPr>
        <p:spPr>
          <a:xfrm>
            <a:off x="921641" y="4649252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9:57-62 – Jesus declares the cost of </a:t>
            </a:r>
            <a:r>
              <a:rPr lang="en-US" sz="2800" i="1" u="sng" dirty="0"/>
              <a:t>following Him.</a:t>
            </a:r>
          </a:p>
        </p:txBody>
      </p:sp>
    </p:spTree>
    <p:extLst>
      <p:ext uri="{BB962C8B-B14F-4D97-AF65-F5344CB8AC3E}">
        <p14:creationId xmlns:p14="http://schemas.microsoft.com/office/powerpoint/2010/main" val="236218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  <p:bldP spid="3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7952</TotalTime>
  <Words>201</Words>
  <Application>Microsoft Office PowerPoint</Application>
  <PresentationFormat>Widescreen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76</cp:revision>
  <dcterms:created xsi:type="dcterms:W3CDTF">2024-09-25T23:04:28Z</dcterms:created>
  <dcterms:modified xsi:type="dcterms:W3CDTF">2026-04-06T22:51:45Z</dcterms:modified>
</cp:coreProperties>
</file>