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8D55B7-32E3-43AD-8C5C-7D106EF92F62}" v="13" dt="2026-03-10T22:38:48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9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althall" userId="f772a56296823cba" providerId="LiveId" clId="{2C5D25F4-40BD-47DD-B903-FB8832FEFCE6}"/>
    <pc:docChg chg="undo custSel addSld delSld modSld">
      <pc:chgData name="william walthall" userId="f772a56296823cba" providerId="LiveId" clId="{2C5D25F4-40BD-47DD-B903-FB8832FEFCE6}" dt="2026-03-10T22:38:48.733" v="94"/>
      <pc:docMkLst>
        <pc:docMk/>
      </pc:docMkLst>
      <pc:sldChg chg="modSp mod">
        <pc:chgData name="william walthall" userId="f772a56296823cba" providerId="LiveId" clId="{2C5D25F4-40BD-47DD-B903-FB8832FEFCE6}" dt="2026-03-10T20:22:27.754" v="34" actId="255"/>
        <pc:sldMkLst>
          <pc:docMk/>
          <pc:sldMk cId="4000795167" sldId="256"/>
        </pc:sldMkLst>
        <pc:spChg chg="mod">
          <ac:chgData name="william walthall" userId="f772a56296823cba" providerId="LiveId" clId="{2C5D25F4-40BD-47DD-B903-FB8832FEFCE6}" dt="2026-03-10T20:22:10.005" v="27" actId="404"/>
          <ac:spMkLst>
            <pc:docMk/>
            <pc:sldMk cId="4000795167" sldId="256"/>
            <ac:spMk id="2" creationId="{99713718-7740-0E34-4380-77FBEC6DFF7E}"/>
          </ac:spMkLst>
        </pc:spChg>
        <pc:spChg chg="mod">
          <ac:chgData name="william walthall" userId="f772a56296823cba" providerId="LiveId" clId="{2C5D25F4-40BD-47DD-B903-FB8832FEFCE6}" dt="2026-03-10T20:22:27.754" v="34" actId="255"/>
          <ac:spMkLst>
            <pc:docMk/>
            <pc:sldMk cId="4000795167" sldId="256"/>
            <ac:spMk id="3" creationId="{E0DB0445-294E-5364-DEFB-010B0E388F9F}"/>
          </ac:spMkLst>
        </pc:spChg>
      </pc:sldChg>
      <pc:sldChg chg="addSp delSp modSp mod delAnim">
        <pc:chgData name="william walthall" userId="f772a56296823cba" providerId="LiveId" clId="{2C5D25F4-40BD-47DD-B903-FB8832FEFCE6}" dt="2026-03-10T22:24:52.537" v="42" actId="1076"/>
        <pc:sldMkLst>
          <pc:docMk/>
          <pc:sldMk cId="1525269399" sldId="257"/>
        </pc:sldMkLst>
        <pc:spChg chg="del mod">
          <ac:chgData name="william walthall" userId="f772a56296823cba" providerId="LiveId" clId="{2C5D25F4-40BD-47DD-B903-FB8832FEFCE6}" dt="2026-03-10T22:24:45.185" v="40" actId="478"/>
          <ac:spMkLst>
            <pc:docMk/>
            <pc:sldMk cId="1525269399" sldId="257"/>
            <ac:spMk id="6" creationId="{9EBEF479-9C91-C981-FD05-C31DAE7E765F}"/>
          </ac:spMkLst>
        </pc:spChg>
        <pc:spChg chg="del">
          <ac:chgData name="william walthall" userId="f772a56296823cba" providerId="LiveId" clId="{2C5D25F4-40BD-47DD-B903-FB8832FEFCE6}" dt="2026-03-10T22:24:45.185" v="40" actId="478"/>
          <ac:spMkLst>
            <pc:docMk/>
            <pc:sldMk cId="1525269399" sldId="257"/>
            <ac:spMk id="7" creationId="{02723CC9-A3D9-A5E2-0EF2-F72871895F0A}"/>
          </ac:spMkLst>
        </pc:spChg>
        <pc:spChg chg="del">
          <ac:chgData name="william walthall" userId="f772a56296823cba" providerId="LiveId" clId="{2C5D25F4-40BD-47DD-B903-FB8832FEFCE6}" dt="2026-03-10T22:24:45.185" v="40" actId="478"/>
          <ac:spMkLst>
            <pc:docMk/>
            <pc:sldMk cId="1525269399" sldId="257"/>
            <ac:spMk id="14" creationId="{4CB271C0-551B-2490-490C-AC8CD49CA89F}"/>
          </ac:spMkLst>
        </pc:spChg>
        <pc:picChg chg="add mod">
          <ac:chgData name="william walthall" userId="f772a56296823cba" providerId="LiveId" clId="{2C5D25F4-40BD-47DD-B903-FB8832FEFCE6}" dt="2026-03-10T22:24:52.537" v="42" actId="1076"/>
          <ac:picMkLst>
            <pc:docMk/>
            <pc:sldMk cId="1525269399" sldId="257"/>
            <ac:picMk id="2" creationId="{B062069D-D757-AE68-1C46-7560F80D5F6B}"/>
          </ac:picMkLst>
        </pc:picChg>
      </pc:sldChg>
      <pc:sldChg chg="addSp delSp modSp mod delAnim modAnim">
        <pc:chgData name="william walthall" userId="f772a56296823cba" providerId="LiveId" clId="{2C5D25F4-40BD-47DD-B903-FB8832FEFCE6}" dt="2026-03-10T22:38:41.198" v="93"/>
        <pc:sldMkLst>
          <pc:docMk/>
          <pc:sldMk cId="2716509602" sldId="258"/>
        </pc:sldMkLst>
        <pc:spChg chg="del">
          <ac:chgData name="william walthall" userId="f772a56296823cba" providerId="LiveId" clId="{2C5D25F4-40BD-47DD-B903-FB8832FEFCE6}" dt="2026-03-10T22:31:09.463" v="57" actId="478"/>
          <ac:spMkLst>
            <pc:docMk/>
            <pc:sldMk cId="2716509602" sldId="258"/>
            <ac:spMk id="7" creationId="{4EAFE32C-1D7A-AA08-0520-CE6C8288CFC6}"/>
          </ac:spMkLst>
        </pc:spChg>
        <pc:picChg chg="add mod">
          <ac:chgData name="william walthall" userId="f772a56296823cba" providerId="LiveId" clId="{2C5D25F4-40BD-47DD-B903-FB8832FEFCE6}" dt="2026-03-10T22:31:45.544" v="60" actId="14100"/>
          <ac:picMkLst>
            <pc:docMk/>
            <pc:sldMk cId="2716509602" sldId="258"/>
            <ac:picMk id="2" creationId="{F82913FE-4267-B065-1F3B-838FF96C2C6C}"/>
          </ac:picMkLst>
        </pc:picChg>
        <pc:picChg chg="add del mod">
          <ac:chgData name="william walthall" userId="f772a56296823cba" providerId="LiveId" clId="{2C5D25F4-40BD-47DD-B903-FB8832FEFCE6}" dt="2026-03-10T22:32:23.463" v="64" actId="478"/>
          <ac:picMkLst>
            <pc:docMk/>
            <pc:sldMk cId="2716509602" sldId="258"/>
            <ac:picMk id="3" creationId="{7FB192E3-884F-EA61-84A6-16EDB6CA34D0}"/>
          </ac:picMkLst>
        </pc:picChg>
        <pc:picChg chg="add mod">
          <ac:chgData name="william walthall" userId="f772a56296823cba" providerId="LiveId" clId="{2C5D25F4-40BD-47DD-B903-FB8832FEFCE6}" dt="2026-03-10T22:32:31.739" v="67" actId="14100"/>
          <ac:picMkLst>
            <pc:docMk/>
            <pc:sldMk cId="2716509602" sldId="258"/>
            <ac:picMk id="4" creationId="{A241ADF6-72C4-FD60-008D-04BA3E216841}"/>
          </ac:picMkLst>
        </pc:picChg>
      </pc:sldChg>
      <pc:sldChg chg="delSp modSp add mod modAnim">
        <pc:chgData name="william walthall" userId="f772a56296823cba" providerId="LiveId" clId="{2C5D25F4-40BD-47DD-B903-FB8832FEFCE6}" dt="2026-03-10T22:25:55.617" v="48"/>
        <pc:sldMkLst>
          <pc:docMk/>
          <pc:sldMk cId="2889200808" sldId="259"/>
        </pc:sldMkLst>
        <pc:spChg chg="del">
          <ac:chgData name="william walthall" userId="f772a56296823cba" providerId="LiveId" clId="{2C5D25F4-40BD-47DD-B903-FB8832FEFCE6}" dt="2026-03-10T22:25:16.432" v="43" actId="478"/>
          <ac:spMkLst>
            <pc:docMk/>
            <pc:sldMk cId="2889200808" sldId="259"/>
            <ac:spMk id="5" creationId="{29FBF0A7-A79A-1141-B9EE-958FD82F03CC}"/>
          </ac:spMkLst>
        </pc:spChg>
        <pc:spChg chg="mod">
          <ac:chgData name="william walthall" userId="f772a56296823cba" providerId="LiveId" clId="{2C5D25F4-40BD-47DD-B903-FB8832FEFCE6}" dt="2026-03-10T22:25:45.871" v="47" actId="552"/>
          <ac:spMkLst>
            <pc:docMk/>
            <pc:sldMk cId="2889200808" sldId="259"/>
            <ac:spMk id="6" creationId="{4C31A92B-9016-D78A-610B-7C072B918CA2}"/>
          </ac:spMkLst>
        </pc:spChg>
        <pc:spChg chg="mod">
          <ac:chgData name="william walthall" userId="f772a56296823cba" providerId="LiveId" clId="{2C5D25F4-40BD-47DD-B903-FB8832FEFCE6}" dt="2026-03-10T22:25:45.871" v="47" actId="552"/>
          <ac:spMkLst>
            <pc:docMk/>
            <pc:sldMk cId="2889200808" sldId="259"/>
            <ac:spMk id="7" creationId="{D1018D91-C07C-6612-A388-98661AD044AC}"/>
          </ac:spMkLst>
        </pc:spChg>
        <pc:spChg chg="mod">
          <ac:chgData name="william walthall" userId="f772a56296823cba" providerId="LiveId" clId="{2C5D25F4-40BD-47DD-B903-FB8832FEFCE6}" dt="2026-03-10T22:25:45.871" v="47" actId="552"/>
          <ac:spMkLst>
            <pc:docMk/>
            <pc:sldMk cId="2889200808" sldId="259"/>
            <ac:spMk id="14" creationId="{FB456C9C-7A4E-5B59-7415-33A99A0AFE83}"/>
          </ac:spMkLst>
        </pc:spChg>
      </pc:sldChg>
      <pc:sldChg chg="addSp delSp modSp add mod addAnim delAnim modAnim">
        <pc:chgData name="william walthall" userId="f772a56296823cba" providerId="LiveId" clId="{2C5D25F4-40BD-47DD-B903-FB8832FEFCE6}" dt="2026-03-10T22:38:48.733" v="94"/>
        <pc:sldMkLst>
          <pc:docMk/>
          <pc:sldMk cId="885066057" sldId="260"/>
        </pc:sldMkLst>
        <pc:spChg chg="del">
          <ac:chgData name="william walthall" userId="f772a56296823cba" providerId="LiveId" clId="{2C5D25F4-40BD-47DD-B903-FB8832FEFCE6}" dt="2026-03-10T22:30:55.616" v="55" actId="478"/>
          <ac:spMkLst>
            <pc:docMk/>
            <pc:sldMk cId="885066057" sldId="260"/>
            <ac:spMk id="5" creationId="{6A7BF29A-0172-866E-1D6B-76539720D22E}"/>
          </ac:spMkLst>
        </pc:spChg>
        <pc:spChg chg="del">
          <ac:chgData name="william walthall" userId="f772a56296823cba" providerId="LiveId" clId="{2C5D25F4-40BD-47DD-B903-FB8832FEFCE6}" dt="2026-03-10T22:30:55.616" v="55" actId="478"/>
          <ac:spMkLst>
            <pc:docMk/>
            <pc:sldMk cId="885066057" sldId="260"/>
            <ac:spMk id="6" creationId="{9E3C1F3A-D894-9E30-A541-E3ACBAE9597D}"/>
          </ac:spMkLst>
        </pc:spChg>
        <pc:spChg chg="add del mod">
          <ac:chgData name="william walthall" userId="f772a56296823cba" providerId="LiveId" clId="{2C5D25F4-40BD-47DD-B903-FB8832FEFCE6}" dt="2026-03-10T22:30:59.092" v="56" actId="1076"/>
          <ac:spMkLst>
            <pc:docMk/>
            <pc:sldMk cId="885066057" sldId="260"/>
            <ac:spMk id="7" creationId="{9FF12D5E-D7AC-FDD5-A507-F620FD17A719}"/>
          </ac:spMkLst>
        </pc:spChg>
        <pc:picChg chg="add mod">
          <ac:chgData name="william walthall" userId="f772a56296823cba" providerId="LiveId" clId="{2C5D25F4-40BD-47DD-B903-FB8832FEFCE6}" dt="2026-03-10T22:37:24.783" v="91" actId="1076"/>
          <ac:picMkLst>
            <pc:docMk/>
            <pc:sldMk cId="885066057" sldId="260"/>
            <ac:picMk id="2" creationId="{F7B2CC28-DF7C-5453-4437-F061AC4585F0}"/>
          </ac:picMkLst>
        </pc:picChg>
        <pc:picChg chg="add del mod">
          <ac:chgData name="william walthall" userId="f772a56296823cba" providerId="LiveId" clId="{2C5D25F4-40BD-47DD-B903-FB8832FEFCE6}" dt="2026-03-10T22:36:22.020" v="84" actId="478"/>
          <ac:picMkLst>
            <pc:docMk/>
            <pc:sldMk cId="885066057" sldId="260"/>
            <ac:picMk id="3" creationId="{52CE8105-5A04-0CC4-6DB9-53DC3856D04D}"/>
          </ac:picMkLst>
        </pc:picChg>
        <pc:picChg chg="add mod">
          <ac:chgData name="william walthall" userId="f772a56296823cba" providerId="LiveId" clId="{2C5D25F4-40BD-47DD-B903-FB8832FEFCE6}" dt="2026-03-10T22:36:34.965" v="87" actId="1076"/>
          <ac:picMkLst>
            <pc:docMk/>
            <pc:sldMk cId="885066057" sldId="260"/>
            <ac:picMk id="4" creationId="{D8F7E5A5-52A6-7A5F-3E9E-4E860C08C53C}"/>
          </ac:picMkLst>
        </pc:picChg>
        <pc:picChg chg="add mod">
          <ac:chgData name="william walthall" userId="f772a56296823cba" providerId="LiveId" clId="{2C5D25F4-40BD-47DD-B903-FB8832FEFCE6}" dt="2026-03-10T22:36:41.828" v="90" actId="1076"/>
          <ac:picMkLst>
            <pc:docMk/>
            <pc:sldMk cId="885066057" sldId="260"/>
            <ac:picMk id="8" creationId="{2AB25B03-6E2A-1C19-5583-4163F89C3C80}"/>
          </ac:picMkLst>
        </pc:picChg>
      </pc:sldChg>
      <pc:sldChg chg="add del">
        <pc:chgData name="william walthall" userId="f772a56296823cba" providerId="LiveId" clId="{2C5D25F4-40BD-47DD-B903-FB8832FEFCE6}" dt="2026-03-10T22:26:34.352" v="49" actId="2696"/>
        <pc:sldMkLst>
          <pc:docMk/>
          <pc:sldMk cId="2437659681" sldId="260"/>
        </pc:sldMkLst>
      </pc:sldChg>
      <pc:sldChg chg="add del">
        <pc:chgData name="william walthall" userId="f772a56296823cba" providerId="LiveId" clId="{2C5D25F4-40BD-47DD-B903-FB8832FEFCE6}" dt="2026-03-10T22:26:39.453" v="50" actId="2696"/>
        <pc:sldMkLst>
          <pc:docMk/>
          <pc:sldMk cId="2866801653" sldId="261"/>
        </pc:sldMkLst>
      </pc:sldChg>
      <pc:sldChg chg="add del">
        <pc:chgData name="william walthall" userId="f772a56296823cba" providerId="LiveId" clId="{2C5D25F4-40BD-47DD-B903-FB8832FEFCE6}" dt="2026-03-10T22:26:45.411" v="51" actId="2696"/>
        <pc:sldMkLst>
          <pc:docMk/>
          <pc:sldMk cId="135015514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C671-CD10-4CC3-B323-29AEC78D214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35F69-25BA-490C-8F62-7DF836420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A08F-2B1D-4498-A043-7C299B1C2561}" type="datetime1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B64-DC09-41C8-9DE3-DA74AF8D2F97}" type="datetime1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3718-7740-0E34-4380-77FBEC6DF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1871"/>
            <a:ext cx="9144000" cy="1330967"/>
          </a:xfrm>
        </p:spPr>
        <p:txBody>
          <a:bodyPr>
            <a:normAutofit/>
          </a:bodyPr>
          <a:lstStyle/>
          <a:p>
            <a:r>
              <a:rPr lang="en-US" sz="4400" dirty="0"/>
              <a:t>Walk With the Word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B0445-294E-5364-DEFB-010B0E388F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Mark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4BD31-DF30-D677-C270-694D3EC7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25DD-84AA-36B6-8446-3B8DE9A9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081E0-119C-1C9A-0EC8-FC61ADCC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3B53D3-C81A-7E8B-A4F3-5FB00501D6B0}"/>
              </a:ext>
            </a:extLst>
          </p:cNvPr>
          <p:cNvSpPr txBox="1"/>
          <p:nvPr/>
        </p:nvSpPr>
        <p:spPr>
          <a:xfrm>
            <a:off x="865412" y="80585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1:1-8 – The ministry of </a:t>
            </a:r>
            <a:r>
              <a:rPr lang="en-US" sz="2800" i="1" u="sng" dirty="0"/>
              <a:t>John the Baptist.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62069D-D757-AE68-1C46-7560F80D5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236" y="16002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C07C2-9D6E-4834-C089-58DAE6218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31A92B-9016-D78A-610B-7C072B918CA2}"/>
              </a:ext>
            </a:extLst>
          </p:cNvPr>
          <p:cNvSpPr txBox="1"/>
          <p:nvPr/>
        </p:nvSpPr>
        <p:spPr>
          <a:xfrm>
            <a:off x="865412" y="1014245"/>
            <a:ext cx="1015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1:9-13 – Jesus’ baptism and </a:t>
            </a:r>
            <a:r>
              <a:rPr lang="en-US" sz="2800" i="1" u="sng" dirty="0"/>
              <a:t>temptation by Satan.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18D91-C07C-6612-A388-98661AD044AC}"/>
              </a:ext>
            </a:extLst>
          </p:cNvPr>
          <p:cNvSpPr txBox="1"/>
          <p:nvPr/>
        </p:nvSpPr>
        <p:spPr>
          <a:xfrm>
            <a:off x="865412" y="2827694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1:14-20 – Jesus calls disciples: they follow </a:t>
            </a:r>
            <a:r>
              <a:rPr lang="en-US" sz="2800" i="1" u="sng" dirty="0"/>
              <a:t>immediately.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56C9C-7A4E-5B59-7415-33A99A0AFE83}"/>
              </a:ext>
            </a:extLst>
          </p:cNvPr>
          <p:cNvSpPr txBox="1"/>
          <p:nvPr/>
        </p:nvSpPr>
        <p:spPr>
          <a:xfrm>
            <a:off x="865412" y="4641142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1:21-28 – Demons call Jesus </a:t>
            </a:r>
            <a:r>
              <a:rPr lang="en-US" sz="2800" i="1" u="sng" dirty="0"/>
              <a:t>“the Holy One of God.”</a:t>
            </a:r>
          </a:p>
        </p:txBody>
      </p:sp>
    </p:spTree>
    <p:extLst>
      <p:ext uri="{BB962C8B-B14F-4D97-AF65-F5344CB8AC3E}">
        <p14:creationId xmlns:p14="http://schemas.microsoft.com/office/powerpoint/2010/main" val="288920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2729B-DCC6-3356-10F8-84C7CF8AD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087F57-4A0A-74BC-7081-4638B508650F}"/>
              </a:ext>
            </a:extLst>
          </p:cNvPr>
          <p:cNvSpPr txBox="1"/>
          <p:nvPr/>
        </p:nvSpPr>
        <p:spPr>
          <a:xfrm>
            <a:off x="865412" y="805859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1:29-34 – Jesus casts out unclean spirits and </a:t>
            </a:r>
            <a:r>
              <a:rPr lang="en-US" sz="2800" i="1" u="sng" dirty="0"/>
              <a:t>demons.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B1F77-CDDE-90BC-BC40-263CD5222441}"/>
              </a:ext>
            </a:extLst>
          </p:cNvPr>
          <p:cNvSpPr txBox="1"/>
          <p:nvPr/>
        </p:nvSpPr>
        <p:spPr>
          <a:xfrm>
            <a:off x="865412" y="2084287"/>
            <a:ext cx="1015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1:35-39 – Jesus extends His ministry </a:t>
            </a:r>
            <a:r>
              <a:rPr lang="en-US" sz="2800" i="1" u="sng" dirty="0"/>
              <a:t>throughout Galilee.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2913FE-4267-B065-1F3B-838FF96C2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985" y="2698976"/>
            <a:ext cx="3663044" cy="39616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41ADF6-72C4-FD60-008D-04BA3E216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727" y="2698976"/>
            <a:ext cx="2977243" cy="41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3AF92-B530-ECAB-ACD7-F1A7CBF5F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FF12D5E-D7AC-FDD5-A507-F620FD17A719}"/>
              </a:ext>
            </a:extLst>
          </p:cNvPr>
          <p:cNvSpPr txBox="1"/>
          <p:nvPr/>
        </p:nvSpPr>
        <p:spPr>
          <a:xfrm>
            <a:off x="1006926" y="891658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1:40-45 – Jesus makes a leper </a:t>
            </a:r>
            <a:r>
              <a:rPr lang="en-US" sz="2800" i="1" u="sng" dirty="0"/>
              <a:t>clean.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B2CC28-DF7C-5453-4437-F061AC458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64" y="1869621"/>
            <a:ext cx="4134757" cy="351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F7E5A5-52A6-7A5F-3E9E-4E860C08C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080" y="565113"/>
            <a:ext cx="4073084" cy="2863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B25B03-6E2A-1C19-5583-4163F89C3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517" y="3624943"/>
            <a:ext cx="4710684" cy="30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6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5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4947</TotalTime>
  <Words>79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Office 2013 - 2022 Theme</vt:lpstr>
      <vt:lpstr>Walk With the Word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walthall</dc:creator>
  <cp:lastModifiedBy>william walthall</cp:lastModifiedBy>
  <cp:revision>33</cp:revision>
  <dcterms:created xsi:type="dcterms:W3CDTF">2024-09-25T23:04:28Z</dcterms:created>
  <dcterms:modified xsi:type="dcterms:W3CDTF">2026-03-10T22:38:49Z</dcterms:modified>
</cp:coreProperties>
</file>