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D7BAA9-6094-48E5-9B1B-3AADCCA837FF}" v="2" dt="2026-04-13T22:02:02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modSld">
      <pc:chgData name="william walthall" userId="f772a56296823cba" providerId="LiveId" clId="{2C5D25F4-40BD-47DD-B903-FB8832FEFCE6}" dt="2026-04-13T22:02:02.707" v="8" actId="115"/>
      <pc:docMkLst>
        <pc:docMk/>
      </pc:docMkLst>
      <pc:sldChg chg="addSp delSp modSp mod">
        <pc:chgData name="william walthall" userId="f772a56296823cba" providerId="LiveId" clId="{2C5D25F4-40BD-47DD-B903-FB8832FEFCE6}" dt="2026-04-04T22:00:21.873" v="7" actId="20577"/>
        <pc:sldMkLst>
          <pc:docMk/>
          <pc:sldMk cId="4000795167" sldId="256"/>
        </pc:sldMkLst>
        <pc:spChg chg="add mod">
          <ac:chgData name="william walthall" userId="f772a56296823cba" providerId="LiveId" clId="{2C5D25F4-40BD-47DD-B903-FB8832FEFCE6}" dt="2026-04-04T22:00:21.873" v="7" actId="20577"/>
          <ac:spMkLst>
            <pc:docMk/>
            <pc:sldMk cId="4000795167" sldId="256"/>
            <ac:spMk id="9" creationId="{CAF899AE-7879-2197-313D-76CBC15CF869}"/>
          </ac:spMkLst>
        </pc:spChg>
      </pc:sldChg>
      <pc:sldChg chg="modSp">
        <pc:chgData name="william walthall" userId="f772a56296823cba" providerId="LiveId" clId="{2C5D25F4-40BD-47DD-B903-FB8832FEFCE6}" dt="2026-04-13T22:02:02.707" v="8" actId="115"/>
        <pc:sldMkLst>
          <pc:docMk/>
          <pc:sldMk cId="3788675421" sldId="259"/>
        </pc:sldMkLst>
        <pc:spChg chg="mod">
          <ac:chgData name="william walthall" userId="f772a56296823cba" providerId="LiveId" clId="{2C5D25F4-40BD-47DD-B903-FB8832FEFCE6}" dt="2026-04-13T22:02:02.707" v="8" actId="115"/>
          <ac:spMkLst>
            <pc:docMk/>
            <pc:sldMk cId="3788675421" sldId="259"/>
            <ac:spMk id="7" creationId="{86A962C2-392B-AE0C-B47C-E403D683DDE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CAF899AE-7879-2197-313D-76CBC15CF869}"/>
              </a:ext>
            </a:extLst>
          </p:cNvPr>
          <p:cNvSpPr txBox="1">
            <a:spLocks/>
          </p:cNvSpPr>
          <p:nvPr/>
        </p:nvSpPr>
        <p:spPr>
          <a:xfrm>
            <a:off x="1524000" y="2036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000" dirty="0"/>
              <a:t>Walk With the Word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11000" b="1"/>
              <a:t>Mark 10</a:t>
            </a:r>
            <a:endParaRPr lang="en-US" sz="11000" b="1" dirty="0"/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10:1-12 – The Pharisees’ question about </a:t>
            </a:r>
            <a:r>
              <a:rPr lang="en-US" sz="2800" i="1" u="sng" dirty="0"/>
              <a:t>divorce.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1135575" y="159410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Two schools of teaching: okay for any reason (Hillel) and</a:t>
            </a:r>
          </a:p>
          <a:p>
            <a:r>
              <a:rPr lang="en-US" sz="2800" i="1" dirty="0"/>
              <a:t>    </a:t>
            </a:r>
            <a:r>
              <a:rPr lang="en-US" sz="2800" dirty="0"/>
              <a:t>okay only if </a:t>
            </a:r>
            <a:r>
              <a:rPr lang="en-US" sz="2800" i="1" u="sng" dirty="0"/>
              <a:t>adultery</a:t>
            </a:r>
            <a:r>
              <a:rPr lang="en-US" sz="2800" dirty="0"/>
              <a:t>  (Shammai)</a:t>
            </a:r>
            <a:endParaRPr lang="en-US" sz="2800" i="1" u="sng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271C0-551B-2490-490C-AC8CD49CA89F}"/>
              </a:ext>
            </a:extLst>
          </p:cNvPr>
          <p:cNvSpPr txBox="1"/>
          <p:nvPr/>
        </p:nvSpPr>
        <p:spPr>
          <a:xfrm>
            <a:off x="1135575" y="2929622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Their problem? Even though Moses allowed divorce in </a:t>
            </a:r>
          </a:p>
          <a:p>
            <a:r>
              <a:rPr lang="en-US" sz="2800" i="1" dirty="0"/>
              <a:t>      </a:t>
            </a:r>
            <a:r>
              <a:rPr lang="en-US" sz="2800" dirty="0"/>
              <a:t> some cases (Deut. 24), divorce was never in </a:t>
            </a:r>
            <a:r>
              <a:rPr lang="en-US" sz="2800" i="1" u="sng" dirty="0"/>
              <a:t>God’s plan.</a:t>
            </a:r>
            <a:endParaRPr lang="en-US" sz="2800" u="sng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D0C105-0506-DB7A-CEDC-22F3CEB4205F}"/>
              </a:ext>
            </a:extLst>
          </p:cNvPr>
          <p:cNvSpPr txBox="1"/>
          <p:nvPr/>
        </p:nvSpPr>
        <p:spPr>
          <a:xfrm>
            <a:off x="865412" y="474068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10:13-16 – Children coming to Jesus is a lesson in </a:t>
            </a:r>
            <a:r>
              <a:rPr lang="en-US" sz="2800" i="1" u="sng" dirty="0"/>
              <a:t>simple faith.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80330A-09D2-0A8E-DF71-0AFACE7FA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D56F22-E55F-ADA5-2787-DD4DB687D11C}"/>
              </a:ext>
            </a:extLst>
          </p:cNvPr>
          <p:cNvSpPr txBox="1"/>
          <p:nvPr/>
        </p:nvSpPr>
        <p:spPr>
          <a:xfrm>
            <a:off x="865412" y="96685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10:17-31 – The encounter with </a:t>
            </a:r>
            <a:r>
              <a:rPr lang="en-US" sz="2800" i="1" u="sng" dirty="0"/>
              <a:t>the rich young ruler.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C6E-D2AF-FB6E-82AE-EBAF1E50DE7F}"/>
              </a:ext>
            </a:extLst>
          </p:cNvPr>
          <p:cNvSpPr txBox="1"/>
          <p:nvPr/>
        </p:nvSpPr>
        <p:spPr>
          <a:xfrm>
            <a:off x="1145966" y="178757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rich man has good intentions </a:t>
            </a:r>
            <a:r>
              <a:rPr lang="en-US" sz="2800" i="1" u="sng" dirty="0"/>
              <a:t>to a point!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46FC66-3F56-95F4-13B6-181CBD12E1CD}"/>
              </a:ext>
            </a:extLst>
          </p:cNvPr>
          <p:cNvSpPr txBox="1"/>
          <p:nvPr/>
        </p:nvSpPr>
        <p:spPr>
          <a:xfrm>
            <a:off x="1145966" y="2608286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Lesson: it’s easy to follow rules but hard to </a:t>
            </a:r>
            <a:r>
              <a:rPr lang="en-US" sz="2800" i="1" u="sng" dirty="0"/>
              <a:t>sacrifice.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0D0D56-8594-251D-4FBC-7137A483F4A3}"/>
              </a:ext>
            </a:extLst>
          </p:cNvPr>
          <p:cNvSpPr txBox="1"/>
          <p:nvPr/>
        </p:nvSpPr>
        <p:spPr>
          <a:xfrm>
            <a:off x="1145966" y="3429000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Not all followers of Jesus are called to suffer, but all of us are</a:t>
            </a:r>
            <a:br>
              <a:rPr lang="en-US" sz="2800" dirty="0"/>
            </a:br>
            <a:r>
              <a:rPr lang="en-US" sz="2800" dirty="0"/>
              <a:t>called to </a:t>
            </a:r>
            <a:r>
              <a:rPr lang="en-US" sz="2800" i="1" u="sng" dirty="0"/>
              <a:t>sacrifice.</a:t>
            </a:r>
          </a:p>
        </p:txBody>
      </p:sp>
    </p:spTree>
    <p:extLst>
      <p:ext uri="{BB962C8B-B14F-4D97-AF65-F5344CB8AC3E}">
        <p14:creationId xmlns:p14="http://schemas.microsoft.com/office/powerpoint/2010/main" val="275401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D4D33-915C-C511-7CC8-3283EA69E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1FD780-14E7-6EF4-81E4-69AD15EA9156}"/>
              </a:ext>
            </a:extLst>
          </p:cNvPr>
          <p:cNvSpPr txBox="1"/>
          <p:nvPr/>
        </p:nvSpPr>
        <p:spPr>
          <a:xfrm>
            <a:off x="865412" y="966856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10:32-52 – On the “road to Jerusalem,” the disciples still don’t</a:t>
            </a:r>
            <a:br>
              <a:rPr lang="en-US" sz="2800" dirty="0"/>
            </a:br>
            <a:r>
              <a:rPr lang="en-US" sz="2800" dirty="0"/>
              <a:t>      get it: to follow Jesus is a call to </a:t>
            </a:r>
            <a:r>
              <a:rPr lang="en-US" sz="2800" i="1" u="sng" dirty="0"/>
              <a:t>sacrifice and suffer.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A962C2-392B-AE0C-B47C-E403D683DDEB}"/>
              </a:ext>
            </a:extLst>
          </p:cNvPr>
          <p:cNvSpPr txBox="1"/>
          <p:nvPr/>
        </p:nvSpPr>
        <p:spPr>
          <a:xfrm>
            <a:off x="1145966" y="2413371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Key phrase (v. 43): “But it is not this way </a:t>
            </a:r>
            <a:r>
              <a:rPr lang="en-US" sz="2800" i="1" u="sng" dirty="0"/>
              <a:t>among you.</a:t>
            </a:r>
            <a:r>
              <a:rPr lang="en-US" sz="2800" i="1" dirty="0"/>
              <a:t>”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DFD77E-CC22-FD79-8ADD-D1FB8906C8B9}"/>
              </a:ext>
            </a:extLst>
          </p:cNvPr>
          <p:cNvSpPr txBox="1"/>
          <p:nvPr/>
        </p:nvSpPr>
        <p:spPr>
          <a:xfrm>
            <a:off x="1145966" y="3429000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understand this is to receive </a:t>
            </a:r>
            <a:r>
              <a:rPr lang="en-US" sz="2800" i="1" u="sng" dirty="0"/>
              <a:t>clear sight.</a:t>
            </a:r>
          </a:p>
        </p:txBody>
      </p:sp>
    </p:spTree>
    <p:extLst>
      <p:ext uri="{BB962C8B-B14F-4D97-AF65-F5344CB8AC3E}">
        <p14:creationId xmlns:p14="http://schemas.microsoft.com/office/powerpoint/2010/main" val="378867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4721</TotalTime>
  <Words>184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41</cp:revision>
  <dcterms:created xsi:type="dcterms:W3CDTF">2024-09-25T23:04:28Z</dcterms:created>
  <dcterms:modified xsi:type="dcterms:W3CDTF">2026-04-13T22:02:12Z</dcterms:modified>
</cp:coreProperties>
</file>