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9EA033-9AC1-4AAD-AD17-38B61DA85818}" v="1" dt="2026-04-04T22:00:53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4-04T22:00:57.324" v="4" actId="20577"/>
      <pc:docMkLst>
        <pc:docMk/>
      </pc:docMkLst>
      <pc:sldChg chg="addSp delSp modSp mod">
        <pc:chgData name="william walthall" userId="f772a56296823cba" providerId="LiveId" clId="{2C5D25F4-40BD-47DD-B903-FB8832FEFCE6}" dt="2026-04-04T22:00:57.324" v="4" actId="20577"/>
        <pc:sldMkLst>
          <pc:docMk/>
          <pc:sldMk cId="4000795167" sldId="256"/>
        </pc:sldMkLst>
        <pc:spChg chg="del">
          <ac:chgData name="william walthall" userId="f772a56296823cba" providerId="LiveId" clId="{2C5D25F4-40BD-47DD-B903-FB8832FEFCE6}" dt="2026-04-04T22:00:48.813" v="0" actId="478"/>
          <ac:spMkLst>
            <pc:docMk/>
            <pc:sldMk cId="4000795167" sldId="256"/>
            <ac:spMk id="2" creationId="{99713718-7740-0E34-4380-77FBEC6DFF7E}"/>
          </ac:spMkLst>
        </pc:spChg>
        <pc:spChg chg="del">
          <ac:chgData name="william walthall" userId="f772a56296823cba" providerId="LiveId" clId="{2C5D25F4-40BD-47DD-B903-FB8832FEFCE6}" dt="2026-04-04T22:00:48.813" v="0" actId="478"/>
          <ac:spMkLst>
            <pc:docMk/>
            <pc:sldMk cId="4000795167" sldId="256"/>
            <ac:spMk id="3" creationId="{E0DB0445-294E-5364-DEFB-010B0E388F9F}"/>
          </ac:spMkLst>
        </pc:spChg>
        <pc:spChg chg="del">
          <ac:chgData name="william walthall" userId="f772a56296823cba" providerId="LiveId" clId="{2C5D25F4-40BD-47DD-B903-FB8832FEFCE6}" dt="2026-04-04T22:00:48.813" v="0" actId="478"/>
          <ac:spMkLst>
            <pc:docMk/>
            <pc:sldMk cId="4000795167" sldId="256"/>
            <ac:spMk id="4" creationId="{AF54BD31-DF30-D677-C270-694D3EC771CE}"/>
          </ac:spMkLst>
        </pc:spChg>
        <pc:spChg chg="del">
          <ac:chgData name="william walthall" userId="f772a56296823cba" providerId="LiveId" clId="{2C5D25F4-40BD-47DD-B903-FB8832FEFCE6}" dt="2026-04-04T22:00:48.813" v="0" actId="478"/>
          <ac:spMkLst>
            <pc:docMk/>
            <pc:sldMk cId="4000795167" sldId="256"/>
            <ac:spMk id="5" creationId="{E85125DD-84AA-36B6-8446-3B8DE9A94D2F}"/>
          </ac:spMkLst>
        </pc:spChg>
        <pc:spChg chg="del">
          <ac:chgData name="william walthall" userId="f772a56296823cba" providerId="LiveId" clId="{2C5D25F4-40BD-47DD-B903-FB8832FEFCE6}" dt="2026-04-04T22:00:48.813" v="0" actId="478"/>
          <ac:spMkLst>
            <pc:docMk/>
            <pc:sldMk cId="4000795167" sldId="256"/>
            <ac:spMk id="6" creationId="{671081E0-119C-1C9A-0EC8-FC61ADCCEA5A}"/>
          </ac:spMkLst>
        </pc:spChg>
        <pc:spChg chg="add del mod">
          <ac:chgData name="william walthall" userId="f772a56296823cba" providerId="LiveId" clId="{2C5D25F4-40BD-47DD-B903-FB8832FEFCE6}" dt="2026-04-04T22:00:51.883" v="1" actId="478"/>
          <ac:spMkLst>
            <pc:docMk/>
            <pc:sldMk cId="4000795167" sldId="256"/>
            <ac:spMk id="8" creationId="{22826693-504E-E19D-9102-A47F9F6C1242}"/>
          </ac:spMkLst>
        </pc:spChg>
        <pc:spChg chg="add mod">
          <ac:chgData name="william walthall" userId="f772a56296823cba" providerId="LiveId" clId="{2C5D25F4-40BD-47DD-B903-FB8832FEFCE6}" dt="2026-04-04T22:00:57.324" v="4" actId="20577"/>
          <ac:spMkLst>
            <pc:docMk/>
            <pc:sldMk cId="4000795167" sldId="256"/>
            <ac:spMk id="9" creationId="{BF69E5A5-621B-2503-FFB9-FC69B635F58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BF69E5A5-621B-2503-FFB9-FC69B635F588}"/>
              </a:ext>
            </a:extLst>
          </p:cNvPr>
          <p:cNvSpPr txBox="1">
            <a:spLocks/>
          </p:cNvSpPr>
          <p:nvPr/>
        </p:nvSpPr>
        <p:spPr>
          <a:xfrm>
            <a:off x="1524000" y="2036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0" dirty="0"/>
              <a:t>Walk With the Word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1000" b="1"/>
              <a:t>Mark 11</a:t>
            </a:r>
            <a:endParaRPr lang="en-US" sz="11000" b="1" dirty="0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595249" y="8846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11:1-11 – Jesus’ triumphal entry into </a:t>
            </a:r>
            <a:r>
              <a:rPr lang="en-US" sz="2800" i="1" u="sng" dirty="0"/>
              <a:t>Jerusalem.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135575" y="15941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Riding on a colt fulfills the prophecy in </a:t>
            </a:r>
            <a:r>
              <a:rPr lang="en-US" sz="2800" i="1" u="sng" dirty="0"/>
              <a:t>Zechariah 9:9.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B271C0-551B-2490-490C-AC8CD49CA89F}"/>
              </a:ext>
            </a:extLst>
          </p:cNvPr>
          <p:cNvSpPr txBox="1"/>
          <p:nvPr/>
        </p:nvSpPr>
        <p:spPr>
          <a:xfrm>
            <a:off x="1135575" y="237936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“Hosanna” means “</a:t>
            </a:r>
            <a:r>
              <a:rPr lang="en-US" sz="2800" i="1" u="sng" dirty="0"/>
              <a:t>save us now!”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D0C105-0506-DB7A-CEDC-22F3CEB4205F}"/>
              </a:ext>
            </a:extLst>
          </p:cNvPr>
          <p:cNvSpPr txBox="1"/>
          <p:nvPr/>
        </p:nvSpPr>
        <p:spPr>
          <a:xfrm>
            <a:off x="1135575" y="316739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Also fulfills Psalm 118:26, a </a:t>
            </a:r>
            <a:r>
              <a:rPr lang="en-US" sz="2800" i="1" u="sng" dirty="0"/>
              <a:t>Messianic prophecy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86DC10-FFBF-9A3F-F119-EDA9BE754BAC}"/>
              </a:ext>
            </a:extLst>
          </p:cNvPr>
          <p:cNvSpPr txBox="1"/>
          <p:nvPr/>
        </p:nvSpPr>
        <p:spPr>
          <a:xfrm>
            <a:off x="595248" y="4125937"/>
            <a:ext cx="10998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11:12-14 &amp; 19-21 – The fruitless fig tree is a picture of </a:t>
            </a:r>
            <a:r>
              <a:rPr lang="en-US" sz="2800" i="1" u="sng" dirty="0"/>
              <a:t>the Jewish nation.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BDD3CB-530A-8EA3-7528-9DE49573F214}"/>
              </a:ext>
            </a:extLst>
          </p:cNvPr>
          <p:cNvSpPr txBox="1"/>
          <p:nvPr/>
        </p:nvSpPr>
        <p:spPr>
          <a:xfrm>
            <a:off x="595249" y="4926918"/>
            <a:ext cx="10715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11:15-18 – Cleansing the temple: a lesson against </a:t>
            </a:r>
            <a:r>
              <a:rPr lang="en-US" sz="2800" i="1" u="sng" dirty="0"/>
              <a:t>spiritual corruption.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0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0330A-09D2-0A8E-DF71-0AFACE7FA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D56F22-E55F-ADA5-2787-DD4DB687D11C}"/>
              </a:ext>
            </a:extLst>
          </p:cNvPr>
          <p:cNvSpPr txBox="1"/>
          <p:nvPr/>
        </p:nvSpPr>
        <p:spPr>
          <a:xfrm>
            <a:off x="865412" y="96685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11:22-26 – A warning against </a:t>
            </a:r>
            <a:r>
              <a:rPr lang="en-US" sz="2800" i="1" u="sng" dirty="0"/>
              <a:t>misplaced faith.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01C6E-D2AF-FB6E-82AE-EBAF1E50DE7F}"/>
              </a:ext>
            </a:extLst>
          </p:cNvPr>
          <p:cNvSpPr txBox="1"/>
          <p:nvPr/>
        </p:nvSpPr>
        <p:spPr>
          <a:xfrm>
            <a:off x="1145966" y="178757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Our faith is not to be in the church, or pastors, but in </a:t>
            </a:r>
            <a:r>
              <a:rPr lang="en-US" sz="2800" i="1" u="sng" dirty="0"/>
              <a:t>God.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46FC66-3F56-95F4-13B6-181CBD12E1CD}"/>
              </a:ext>
            </a:extLst>
          </p:cNvPr>
          <p:cNvSpPr txBox="1"/>
          <p:nvPr/>
        </p:nvSpPr>
        <p:spPr>
          <a:xfrm>
            <a:off x="1145966" y="260828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are to believe that “all things” will work out </a:t>
            </a:r>
            <a:r>
              <a:rPr lang="en-US" sz="2800" i="1" u="sng" dirty="0"/>
              <a:t>in the end.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0D0D56-8594-251D-4FBC-7137A483F4A3}"/>
              </a:ext>
            </a:extLst>
          </p:cNvPr>
          <p:cNvSpPr txBox="1"/>
          <p:nvPr/>
        </p:nvSpPr>
        <p:spPr>
          <a:xfrm>
            <a:off x="1145966" y="342899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Key: “…have received…” is in “perfect tense”: </a:t>
            </a:r>
            <a:r>
              <a:rPr lang="en-US" sz="2800" i="1" u="sng" dirty="0"/>
              <a:t>no time frame.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45032E-0D5A-F136-66FF-91877DF41A35}"/>
              </a:ext>
            </a:extLst>
          </p:cNvPr>
          <p:cNvSpPr txBox="1"/>
          <p:nvPr/>
        </p:nvSpPr>
        <p:spPr>
          <a:xfrm>
            <a:off x="1145966" y="424971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also applies to </a:t>
            </a:r>
            <a:r>
              <a:rPr lang="en-US" sz="2800" i="1" u="sng" dirty="0"/>
              <a:t>forgiving others.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DB1A99-245F-026B-FBC7-1A932FDCDA21}"/>
              </a:ext>
            </a:extLst>
          </p:cNvPr>
          <p:cNvSpPr txBox="1"/>
          <p:nvPr/>
        </p:nvSpPr>
        <p:spPr>
          <a:xfrm>
            <a:off x="865412" y="516065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11:27-32 – Those who don’t believe question </a:t>
            </a:r>
            <a:r>
              <a:rPr lang="en-US" sz="2800"/>
              <a:t>Jesus’ </a:t>
            </a:r>
            <a:r>
              <a:rPr lang="en-US" sz="2800" i="1" u="sng" dirty="0"/>
              <a:t>authority.</a:t>
            </a:r>
          </a:p>
        </p:txBody>
      </p:sp>
    </p:spTree>
    <p:extLst>
      <p:ext uri="{BB962C8B-B14F-4D97-AF65-F5344CB8AC3E}">
        <p14:creationId xmlns:p14="http://schemas.microsoft.com/office/powerpoint/2010/main" val="275401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2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4057</TotalTime>
  <Words>150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42</cp:revision>
  <dcterms:created xsi:type="dcterms:W3CDTF">2024-09-25T23:04:28Z</dcterms:created>
  <dcterms:modified xsi:type="dcterms:W3CDTF">2026-04-04T22:01:01Z</dcterms:modified>
</cp:coreProperties>
</file>