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0" r:id="rId1"/>
  </p:sldMasterIdLst>
  <p:notesMasterIdLst>
    <p:notesMasterId r:id="rId13"/>
  </p:notesMasterIdLst>
  <p:sldIdLst>
    <p:sldId id="256" r:id="rId2"/>
    <p:sldId id="257" r:id="rId3"/>
    <p:sldId id="261" r:id="rId4"/>
    <p:sldId id="268" r:id="rId5"/>
    <p:sldId id="258" r:id="rId6"/>
    <p:sldId id="259" r:id="rId7"/>
    <p:sldId id="267" r:id="rId8"/>
    <p:sldId id="266" r:id="rId9"/>
    <p:sldId id="264" r:id="rId10"/>
    <p:sldId id="263" r:id="rId11"/>
    <p:sldId id="262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93DC045-F089-450B-BC26-DB9E3FB0C7C1}" v="15" dt="2026-04-19T22:58:38.33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49" d="100"/>
          <a:sy n="49" d="100"/>
        </p:scale>
        <p:origin x="54" y="11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lliam walthall" userId="f772a56296823cba" providerId="LiveId" clId="{2C5D25F4-40BD-47DD-B903-FB8832FEFCE6}"/>
    <pc:docChg chg="custSel addSld delSld modSld sldOrd">
      <pc:chgData name="william walthall" userId="f772a56296823cba" providerId="LiveId" clId="{2C5D25F4-40BD-47DD-B903-FB8832FEFCE6}" dt="2026-04-19T22:58:49.730" v="53" actId="2696"/>
      <pc:docMkLst>
        <pc:docMk/>
      </pc:docMkLst>
      <pc:sldChg chg="addSp delSp modSp mod">
        <pc:chgData name="william walthall" userId="f772a56296823cba" providerId="LiveId" clId="{2C5D25F4-40BD-47DD-B903-FB8832FEFCE6}" dt="2026-04-04T22:01:20.269" v="4" actId="20577"/>
        <pc:sldMkLst>
          <pc:docMk/>
          <pc:sldMk cId="4000795167" sldId="256"/>
        </pc:sldMkLst>
        <pc:spChg chg="add mod">
          <ac:chgData name="william walthall" userId="f772a56296823cba" providerId="LiveId" clId="{2C5D25F4-40BD-47DD-B903-FB8832FEFCE6}" dt="2026-04-04T22:01:20.269" v="4" actId="20577"/>
          <ac:spMkLst>
            <pc:docMk/>
            <pc:sldMk cId="4000795167" sldId="256"/>
            <ac:spMk id="9" creationId="{C239961D-5FC0-62BA-7B40-BE5D0C8DE723}"/>
          </ac:spMkLst>
        </pc:spChg>
      </pc:sldChg>
      <pc:sldChg chg="delSp mod delAnim">
        <pc:chgData name="william walthall" userId="f772a56296823cba" providerId="LiveId" clId="{2C5D25F4-40BD-47DD-B903-FB8832FEFCE6}" dt="2026-04-19T22:58:24.741" v="47" actId="478"/>
        <pc:sldMkLst>
          <pc:docMk/>
          <pc:sldMk cId="1525269399" sldId="257"/>
        </pc:sldMkLst>
        <pc:spChg chg="del">
          <ac:chgData name="william walthall" userId="f772a56296823cba" providerId="LiveId" clId="{2C5D25F4-40BD-47DD-B903-FB8832FEFCE6}" dt="2026-04-19T22:58:24.741" v="47" actId="478"/>
          <ac:spMkLst>
            <pc:docMk/>
            <pc:sldMk cId="1525269399" sldId="257"/>
            <ac:spMk id="17" creationId="{80BDD3CB-530A-8EA3-7528-9DE49573F214}"/>
          </ac:spMkLst>
        </pc:spChg>
      </pc:sldChg>
      <pc:sldChg chg="delSp mod delAnim modAnim">
        <pc:chgData name="william walthall" userId="f772a56296823cba" providerId="LiveId" clId="{2C5D25F4-40BD-47DD-B903-FB8832FEFCE6}" dt="2026-04-19T22:56:18.822" v="36"/>
        <pc:sldMkLst>
          <pc:docMk/>
          <pc:sldMk cId="3414726503" sldId="259"/>
        </pc:sldMkLst>
        <pc:spChg chg="del">
          <ac:chgData name="william walthall" userId="f772a56296823cba" providerId="LiveId" clId="{2C5D25F4-40BD-47DD-B903-FB8832FEFCE6}" dt="2026-04-19T22:49:18.472" v="34" actId="478"/>
          <ac:spMkLst>
            <pc:docMk/>
            <pc:sldMk cId="3414726503" sldId="259"/>
            <ac:spMk id="2" creationId="{CD99BCCB-6E6F-12F1-29B0-9A29F458C03D}"/>
          </ac:spMkLst>
        </pc:spChg>
        <pc:spChg chg="del">
          <ac:chgData name="william walthall" userId="f772a56296823cba" providerId="LiveId" clId="{2C5D25F4-40BD-47DD-B903-FB8832FEFCE6}" dt="2026-04-19T22:49:18.472" v="34" actId="478"/>
          <ac:spMkLst>
            <pc:docMk/>
            <pc:sldMk cId="3414726503" sldId="259"/>
            <ac:spMk id="10" creationId="{67ED2CC1-7C3F-0416-10D8-CB5967D1B879}"/>
          </ac:spMkLst>
        </pc:spChg>
      </pc:sldChg>
      <pc:sldChg chg="add del">
        <pc:chgData name="william walthall" userId="f772a56296823cba" providerId="LiveId" clId="{2C5D25F4-40BD-47DD-B903-FB8832FEFCE6}" dt="2026-04-19T22:58:49.730" v="53" actId="2696"/>
        <pc:sldMkLst>
          <pc:docMk/>
          <pc:sldMk cId="3710979450" sldId="260"/>
        </pc:sldMkLst>
      </pc:sldChg>
      <pc:sldChg chg="addSp modSp new mod ord">
        <pc:chgData name="william walthall" userId="f772a56296823cba" providerId="LiveId" clId="{2C5D25F4-40BD-47DD-B903-FB8832FEFCE6}" dt="2026-04-19T22:57:58.505" v="46"/>
        <pc:sldMkLst>
          <pc:docMk/>
          <pc:sldMk cId="3216241602" sldId="261"/>
        </pc:sldMkLst>
        <pc:picChg chg="add mod">
          <ac:chgData name="william walthall" userId="f772a56296823cba" providerId="LiveId" clId="{2C5D25F4-40BD-47DD-B903-FB8832FEFCE6}" dt="2026-04-19T22:22:54.840" v="12" actId="1076"/>
          <ac:picMkLst>
            <pc:docMk/>
            <pc:sldMk cId="3216241602" sldId="261"/>
            <ac:picMk id="6" creationId="{E2199470-BC61-FC67-F836-BC6D23541C4D}"/>
          </ac:picMkLst>
        </pc:picChg>
      </pc:sldChg>
      <pc:sldChg chg="addSp new">
        <pc:chgData name="william walthall" userId="f772a56296823cba" providerId="LiveId" clId="{2C5D25F4-40BD-47DD-B903-FB8832FEFCE6}" dt="2026-04-19T22:41:26.864" v="14"/>
        <pc:sldMkLst>
          <pc:docMk/>
          <pc:sldMk cId="2608592311" sldId="262"/>
        </pc:sldMkLst>
        <pc:picChg chg="add">
          <ac:chgData name="william walthall" userId="f772a56296823cba" providerId="LiveId" clId="{2C5D25F4-40BD-47DD-B903-FB8832FEFCE6}" dt="2026-04-19T22:41:26.864" v="14"/>
          <ac:picMkLst>
            <pc:docMk/>
            <pc:sldMk cId="2608592311" sldId="262"/>
            <ac:picMk id="1026" creationId="{A80A07AC-72C4-9D8E-64C4-C74A371EA829}"/>
          </ac:picMkLst>
        </pc:picChg>
      </pc:sldChg>
      <pc:sldChg chg="add modAnim">
        <pc:chgData name="william walthall" userId="f772a56296823cba" providerId="LiveId" clId="{2C5D25F4-40BD-47DD-B903-FB8832FEFCE6}" dt="2026-04-19T22:56:47.599" v="43"/>
        <pc:sldMkLst>
          <pc:docMk/>
          <pc:sldMk cId="2195609753" sldId="263"/>
        </pc:sldMkLst>
      </pc:sldChg>
      <pc:sldChg chg="addSp modSp new mod">
        <pc:chgData name="william walthall" userId="f772a56296823cba" providerId="LiveId" clId="{2C5D25F4-40BD-47DD-B903-FB8832FEFCE6}" dt="2026-04-19T22:44:46.848" v="23" actId="14100"/>
        <pc:sldMkLst>
          <pc:docMk/>
          <pc:sldMk cId="3495900193" sldId="264"/>
        </pc:sldMkLst>
        <pc:picChg chg="add mod">
          <ac:chgData name="william walthall" userId="f772a56296823cba" providerId="LiveId" clId="{2C5D25F4-40BD-47DD-B903-FB8832FEFCE6}" dt="2026-04-19T22:44:46.848" v="23" actId="14100"/>
          <ac:picMkLst>
            <pc:docMk/>
            <pc:sldMk cId="3495900193" sldId="264"/>
            <ac:picMk id="6" creationId="{53C633B5-E5B6-B50E-35F1-4734ADD63C7B}"/>
          </ac:picMkLst>
        </pc:picChg>
      </pc:sldChg>
      <pc:sldChg chg="delSp add del mod delAnim">
        <pc:chgData name="william walthall" userId="f772a56296823cba" providerId="LiveId" clId="{2C5D25F4-40BD-47DD-B903-FB8832FEFCE6}" dt="2026-04-19T22:49:25.059" v="35" actId="2696"/>
        <pc:sldMkLst>
          <pc:docMk/>
          <pc:sldMk cId="3679693702" sldId="265"/>
        </pc:sldMkLst>
        <pc:spChg chg="del">
          <ac:chgData name="william walthall" userId="f772a56296823cba" providerId="LiveId" clId="{2C5D25F4-40BD-47DD-B903-FB8832FEFCE6}" dt="2026-04-19T22:45:23.990" v="25" actId="478"/>
          <ac:spMkLst>
            <pc:docMk/>
            <pc:sldMk cId="3679693702" sldId="265"/>
            <ac:spMk id="2" creationId="{7B9C081F-4607-83B5-38FB-6FA4FAFBBC40}"/>
          </ac:spMkLst>
        </pc:spChg>
      </pc:sldChg>
      <pc:sldChg chg="add modAnim">
        <pc:chgData name="william walthall" userId="f772a56296823cba" providerId="LiveId" clId="{2C5D25F4-40BD-47DD-B903-FB8832FEFCE6}" dt="2026-04-19T22:56:40.187" v="40"/>
        <pc:sldMkLst>
          <pc:docMk/>
          <pc:sldMk cId="1064560164" sldId="266"/>
        </pc:sldMkLst>
      </pc:sldChg>
      <pc:sldChg chg="addSp modSp new mod">
        <pc:chgData name="william walthall" userId="f772a56296823cba" providerId="LiveId" clId="{2C5D25F4-40BD-47DD-B903-FB8832FEFCE6}" dt="2026-04-19T22:48:33.609" v="33" actId="1076"/>
        <pc:sldMkLst>
          <pc:docMk/>
          <pc:sldMk cId="852061401" sldId="267"/>
        </pc:sldMkLst>
        <pc:picChg chg="add mod">
          <ac:chgData name="william walthall" userId="f772a56296823cba" providerId="LiveId" clId="{2C5D25F4-40BD-47DD-B903-FB8832FEFCE6}" dt="2026-04-19T22:48:33.609" v="33" actId="1076"/>
          <ac:picMkLst>
            <pc:docMk/>
            <pc:sldMk cId="852061401" sldId="267"/>
            <ac:picMk id="6" creationId="{02038F99-495D-7C49-E56F-94FC1B0AF26B}"/>
          </ac:picMkLst>
        </pc:picChg>
      </pc:sldChg>
      <pc:sldChg chg="add modAnim">
        <pc:chgData name="william walthall" userId="f772a56296823cba" providerId="LiveId" clId="{2C5D25F4-40BD-47DD-B903-FB8832FEFCE6}" dt="2026-04-19T22:58:38.330" v="52"/>
        <pc:sldMkLst>
          <pc:docMk/>
          <pc:sldMk cId="4193692734" sldId="26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5EC671-CD10-4CC3-B323-29AEC78D2140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935F69-25BA-490C-8F62-7DF8364206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962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E3B7B-C7B5-42CF-90CF-67B3D21B2314}" type="datetime1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455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D9902-F134-45BD-ABD2-80C28059B090}" type="datetime1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68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04DB0-379A-41B7-9B29-7F42F0D571D5}" type="datetime1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243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6519-E62D-4F8C-AE1E-36928EC7D15C}" type="datetime1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918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7AEB6-FCE1-4CD5-923B-84E54F1460D5}" type="datetime1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25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74C2F-71A1-43C9-B2F6-A4FAC8157F1A}" type="datetime1">
              <a:rPr lang="en-US" smtClean="0"/>
              <a:t>4/19/2026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405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31DCC-9916-4BB7-A2E9-25EC84C740A7}" type="datetime1">
              <a:rPr lang="en-US" smtClean="0"/>
              <a:t>4/19/2026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260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146A-335D-4B7F-86AE-5D483B1F631C}" type="datetime1">
              <a:rPr lang="en-US" smtClean="0"/>
              <a:t>4/19/2026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067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1D8EC-8E17-4CE6-99C2-C22488572868}" type="datetime1">
              <a:rPr lang="en-US" smtClean="0"/>
              <a:t>4/19/2026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866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50ABA-DFFA-4B13-BB77-624D9164A38B}" type="datetime1">
              <a:rPr lang="en-US" smtClean="0"/>
              <a:t>4/19/2026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278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0A08F-2B1D-4498-A043-7C299B1C2561}" type="datetime1">
              <a:rPr lang="en-US" smtClean="0"/>
              <a:t>4/19/2026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753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E9B64-DC09-41C8-9DE3-DA74AF8D2F97}" type="datetime1">
              <a:rPr lang="en-US" smtClean="0"/>
              <a:t>4/19/2026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91CC32-6A6B-4E2E-BBA1-6864F305DA2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537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1" r:id="rId1"/>
    <p:sldLayoutId id="2147483912" r:id="rId2"/>
    <p:sldLayoutId id="2147483913" r:id="rId3"/>
    <p:sldLayoutId id="2147483914" r:id="rId4"/>
    <p:sldLayoutId id="2147483915" r:id="rId5"/>
    <p:sldLayoutId id="2147483916" r:id="rId6"/>
    <p:sldLayoutId id="2147483917" r:id="rId7"/>
    <p:sldLayoutId id="2147483918" r:id="rId8"/>
    <p:sldLayoutId id="2147483919" r:id="rId9"/>
    <p:sldLayoutId id="2147483920" r:id="rId10"/>
    <p:sldLayoutId id="2147483921" r:id="rId11"/>
  </p:sldLayoutIdLst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C239961D-5FC0-62BA-7B40-BE5D0C8DE723}"/>
              </a:ext>
            </a:extLst>
          </p:cNvPr>
          <p:cNvSpPr txBox="1">
            <a:spLocks/>
          </p:cNvSpPr>
          <p:nvPr/>
        </p:nvSpPr>
        <p:spPr>
          <a:xfrm>
            <a:off x="1524000" y="2036763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5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9000" dirty="0"/>
              <a:t>Walk With the Word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sz="11000" b="1"/>
              <a:t>Mark 12</a:t>
            </a:r>
            <a:endParaRPr lang="en-US" sz="11000" b="1" dirty="0"/>
          </a:p>
        </p:txBody>
      </p:sp>
    </p:spTree>
    <p:extLst>
      <p:ext uri="{BB962C8B-B14F-4D97-AF65-F5344CB8AC3E}">
        <p14:creationId xmlns:p14="http://schemas.microsoft.com/office/powerpoint/2010/main" val="4000795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D416A1-54B2-CE6B-3E18-72068E99DF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6FDEE49-AC32-3FE7-E6BF-B3A15721D9B5}"/>
              </a:ext>
            </a:extLst>
          </p:cNvPr>
          <p:cNvSpPr txBox="1"/>
          <p:nvPr/>
        </p:nvSpPr>
        <p:spPr>
          <a:xfrm>
            <a:off x="865412" y="966856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12:35-44 – In the temple compound, Jesus teaches three lessons: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55E70E7-EB05-ADCE-642D-A4D5BED57B96}"/>
              </a:ext>
            </a:extLst>
          </p:cNvPr>
          <p:cNvSpPr txBox="1"/>
          <p:nvPr/>
        </p:nvSpPr>
        <p:spPr>
          <a:xfrm>
            <a:off x="1145966" y="1924780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#1: By riddle, He wants them to know </a:t>
            </a:r>
            <a:r>
              <a:rPr lang="en-US" sz="2800" i="1" u="sng" dirty="0"/>
              <a:t>who He is.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6545429-65CF-E2BE-CAD3-6D15C45E25D9}"/>
              </a:ext>
            </a:extLst>
          </p:cNvPr>
          <p:cNvSpPr txBox="1"/>
          <p:nvPr/>
        </p:nvSpPr>
        <p:spPr>
          <a:xfrm>
            <a:off x="1145966" y="2882704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#2: By hypocrisy of the spiritual leaders, </a:t>
            </a:r>
            <a:r>
              <a:rPr lang="en-US" sz="2800" i="1" u="sng" dirty="0"/>
              <a:t>greater condemnation.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465FC03-C839-EAB5-3DE9-ADC6DD604533}"/>
              </a:ext>
            </a:extLst>
          </p:cNvPr>
          <p:cNvSpPr txBox="1"/>
          <p:nvPr/>
        </p:nvSpPr>
        <p:spPr>
          <a:xfrm>
            <a:off x="1145966" y="3840627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#3: By the example of the widow, </a:t>
            </a:r>
            <a:r>
              <a:rPr lang="en-US" sz="2800" i="1" u="sng" dirty="0"/>
              <a:t>a right heart.</a:t>
            </a:r>
          </a:p>
        </p:txBody>
      </p:sp>
    </p:spTree>
    <p:extLst>
      <p:ext uri="{BB962C8B-B14F-4D97-AF65-F5344CB8AC3E}">
        <p14:creationId xmlns:p14="http://schemas.microsoft.com/office/powerpoint/2010/main" val="21956097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5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B8592B5-B3A7-304E-E9F9-4FAA9D70FA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1D8EC-8E17-4CE6-99C2-C22488572868}" type="datetime1">
              <a:rPr lang="en-US" smtClean="0"/>
              <a:t>4/19/2026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CFD877-4CC0-56F4-D4DF-2BECEE36C7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9188B4-01B3-4C34-37BB-2E558F1DDC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11</a:t>
            </a:fld>
            <a:endParaRPr lang="en-US"/>
          </a:p>
        </p:txBody>
      </p:sp>
      <p:pic>
        <p:nvPicPr>
          <p:cNvPr id="1026" name="Picture 2" descr="The Widow's Mite: The Coin Value of &quot;Everything She Had&quot;?">
            <a:extLst>
              <a:ext uri="{FF2B5EF4-FFF2-40B4-BE49-F238E27FC236}">
                <a16:creationId xmlns:a16="http://schemas.microsoft.com/office/drawing/2014/main" id="{A80A07AC-72C4-9D8E-64C4-C74A371EA8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00" y="0"/>
            <a:ext cx="1028541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8592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F3B53D3-C81A-7E8B-A4F3-5FB00501D6B0}"/>
              </a:ext>
            </a:extLst>
          </p:cNvPr>
          <p:cNvSpPr txBox="1"/>
          <p:nvPr/>
        </p:nvSpPr>
        <p:spPr>
          <a:xfrm>
            <a:off x="595249" y="884642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12:1-12 – The parable of the </a:t>
            </a:r>
            <a:r>
              <a:rPr lang="en-US" sz="2800" i="1" u="sng" dirty="0"/>
              <a:t>vine-grower.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2723CC9-A3D9-A5E2-0EF2-F72871895F0A}"/>
              </a:ext>
            </a:extLst>
          </p:cNvPr>
          <p:cNvSpPr txBox="1"/>
          <p:nvPr/>
        </p:nvSpPr>
        <p:spPr>
          <a:xfrm>
            <a:off x="1135575" y="1594100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This illustration is taken from </a:t>
            </a:r>
            <a:r>
              <a:rPr lang="en-US" sz="2800" i="1" u="sng" dirty="0"/>
              <a:t>Isaiah 5:1-7.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CB271C0-551B-2490-490C-AC8CD49CA89F}"/>
              </a:ext>
            </a:extLst>
          </p:cNvPr>
          <p:cNvSpPr txBox="1"/>
          <p:nvPr/>
        </p:nvSpPr>
        <p:spPr>
          <a:xfrm>
            <a:off x="1135575" y="2379368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A picture of the </a:t>
            </a:r>
            <a:r>
              <a:rPr lang="en-US" sz="2800" i="1" u="sng" dirty="0"/>
              <a:t>rejection of Jesus</a:t>
            </a:r>
            <a:r>
              <a:rPr lang="en-US" sz="2800" dirty="0"/>
              <a:t> (the “son”).</a:t>
            </a:r>
            <a:endParaRPr lang="en-US" sz="2800" i="1" u="sng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2D0C105-0506-DB7A-CEDC-22F3CEB4205F}"/>
              </a:ext>
            </a:extLst>
          </p:cNvPr>
          <p:cNvSpPr txBox="1"/>
          <p:nvPr/>
        </p:nvSpPr>
        <p:spPr>
          <a:xfrm>
            <a:off x="1135575" y="3167390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Ends with a quote from a Messianic psalm: </a:t>
            </a:r>
            <a:r>
              <a:rPr lang="en-US" sz="2800" i="1" u="sng" dirty="0"/>
              <a:t>118:22-23.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A86DC10-FFBF-9A3F-F119-EDA9BE754BAC}"/>
              </a:ext>
            </a:extLst>
          </p:cNvPr>
          <p:cNvSpPr txBox="1"/>
          <p:nvPr/>
        </p:nvSpPr>
        <p:spPr>
          <a:xfrm>
            <a:off x="595248" y="4125937"/>
            <a:ext cx="107204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12:13-17 – Attempting to set a trap for Jesus with </a:t>
            </a:r>
            <a:r>
              <a:rPr lang="en-US" sz="2800" i="1" u="sng" dirty="0"/>
              <a:t>insincere flattery.</a:t>
            </a:r>
            <a:r>
              <a:rPr lang="en-US" sz="2800" dirty="0"/>
              <a:t> </a:t>
            </a:r>
            <a:endParaRPr lang="en-US" sz="2800" i="1" u="sng" dirty="0"/>
          </a:p>
        </p:txBody>
      </p:sp>
    </p:spTree>
    <p:extLst>
      <p:ext uri="{BB962C8B-B14F-4D97-AF65-F5344CB8AC3E}">
        <p14:creationId xmlns:p14="http://schemas.microsoft.com/office/powerpoint/2010/main" val="1525269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4" grpId="0"/>
      <p:bldP spid="10" grpId="0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F43F097-8704-3E0A-EB02-3EA1A9158D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1D8EC-8E17-4CE6-99C2-C22488572868}" type="datetime1">
              <a:rPr lang="en-US" smtClean="0"/>
              <a:t>4/19/2026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F277CE1-3E8E-E581-73F1-F045EEAD29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9BD9DD-6CA5-196F-F727-DAB802FC1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3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2199470-BC61-FC67-F836-BC6D23541C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1901" y="174518"/>
            <a:ext cx="6568197" cy="6181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6241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8FB170-5FAA-A709-5C86-BFA8EC0CD3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654C553-1E99-AB4A-D8FE-C118139B50E0}"/>
              </a:ext>
            </a:extLst>
          </p:cNvPr>
          <p:cNvSpPr txBox="1"/>
          <p:nvPr/>
        </p:nvSpPr>
        <p:spPr>
          <a:xfrm>
            <a:off x="595249" y="884642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12:1-12 – The parable of the </a:t>
            </a:r>
            <a:r>
              <a:rPr lang="en-US" sz="2800" i="1" u="sng" dirty="0"/>
              <a:t>vine-grower.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D43C796-F745-D4D6-B9A1-5380C78255D2}"/>
              </a:ext>
            </a:extLst>
          </p:cNvPr>
          <p:cNvSpPr txBox="1"/>
          <p:nvPr/>
        </p:nvSpPr>
        <p:spPr>
          <a:xfrm>
            <a:off x="1135575" y="1594100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This illustration is taken from </a:t>
            </a:r>
            <a:r>
              <a:rPr lang="en-US" sz="2800" i="1" u="sng" dirty="0"/>
              <a:t>Isaiah 5:1-7.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43E3248-5866-16EB-76C9-581E539F71B6}"/>
              </a:ext>
            </a:extLst>
          </p:cNvPr>
          <p:cNvSpPr txBox="1"/>
          <p:nvPr/>
        </p:nvSpPr>
        <p:spPr>
          <a:xfrm>
            <a:off x="1135575" y="2379368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A picture of the </a:t>
            </a:r>
            <a:r>
              <a:rPr lang="en-US" sz="2800" i="1" u="sng" dirty="0"/>
              <a:t>rejection of Jesus</a:t>
            </a:r>
            <a:r>
              <a:rPr lang="en-US" sz="2800" dirty="0"/>
              <a:t> (the “son”).</a:t>
            </a:r>
            <a:endParaRPr lang="en-US" sz="2800" i="1" u="sng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3B79643-E09C-4385-2FA9-098190B92A1A}"/>
              </a:ext>
            </a:extLst>
          </p:cNvPr>
          <p:cNvSpPr txBox="1"/>
          <p:nvPr/>
        </p:nvSpPr>
        <p:spPr>
          <a:xfrm>
            <a:off x="1135575" y="3167390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Ends with a quote from a Messianic psalm: </a:t>
            </a:r>
            <a:r>
              <a:rPr lang="en-US" sz="2800" i="1" u="sng" dirty="0"/>
              <a:t>118:22-23.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26C7942-85A3-C86E-FEAA-A95029189642}"/>
              </a:ext>
            </a:extLst>
          </p:cNvPr>
          <p:cNvSpPr txBox="1"/>
          <p:nvPr/>
        </p:nvSpPr>
        <p:spPr>
          <a:xfrm>
            <a:off x="595248" y="4125937"/>
            <a:ext cx="107204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12:13-17 – Attempting to set a trap for Jesus with </a:t>
            </a:r>
            <a:r>
              <a:rPr lang="en-US" sz="2800" i="1" u="sng" dirty="0"/>
              <a:t>insincere flattery.</a:t>
            </a:r>
            <a:r>
              <a:rPr lang="en-US" sz="2800" dirty="0"/>
              <a:t> </a:t>
            </a:r>
            <a:endParaRPr lang="en-US" sz="2800" i="1" u="sng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37974BF-F503-ECEB-A6AE-AA7C1E1628FF}"/>
              </a:ext>
            </a:extLst>
          </p:cNvPr>
          <p:cNvSpPr txBox="1"/>
          <p:nvPr/>
        </p:nvSpPr>
        <p:spPr>
          <a:xfrm>
            <a:off x="595249" y="4926918"/>
            <a:ext cx="100242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12:14-27 – Attempting to set a trap by having Jesus </a:t>
            </a:r>
            <a:r>
              <a:rPr lang="en-US" sz="2800" i="1" u="sng" dirty="0"/>
              <a:t>take sides.</a:t>
            </a:r>
          </a:p>
        </p:txBody>
      </p:sp>
    </p:spTree>
    <p:extLst>
      <p:ext uri="{BB962C8B-B14F-4D97-AF65-F5344CB8AC3E}">
        <p14:creationId xmlns:p14="http://schemas.microsoft.com/office/powerpoint/2010/main" val="41936927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5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80330A-09D2-0A8E-DF71-0AFACE7FAE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8D56F22-E55F-ADA5-2787-DD4DB687D11C}"/>
              </a:ext>
            </a:extLst>
          </p:cNvPr>
          <p:cNvSpPr txBox="1"/>
          <p:nvPr/>
        </p:nvSpPr>
        <p:spPr>
          <a:xfrm>
            <a:off x="865412" y="966856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12:18-34 – The scribe who </a:t>
            </a:r>
            <a:r>
              <a:rPr lang="en-US" sz="2800" i="1" u="sng" dirty="0"/>
              <a:t>almost got it right!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2401C6E-D2AF-FB6E-82AE-EBAF1E50DE7F}"/>
              </a:ext>
            </a:extLst>
          </p:cNvPr>
          <p:cNvSpPr txBox="1"/>
          <p:nvPr/>
        </p:nvSpPr>
        <p:spPr>
          <a:xfrm>
            <a:off x="1145966" y="1787571"/>
            <a:ext cx="97460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 most significant part of the scribe’s response:</a:t>
            </a:r>
            <a:br>
              <a:rPr lang="en-US" sz="2800" dirty="0"/>
            </a:br>
            <a:r>
              <a:rPr lang="en-US" sz="2800" dirty="0"/>
              <a:t>       “You shall </a:t>
            </a:r>
            <a:r>
              <a:rPr lang="en-US" sz="2800" i="1" u="sng" dirty="0"/>
              <a:t>love your neighbor as yourself.”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B46FC66-3F56-95F4-13B6-181CBD12E1CD}"/>
              </a:ext>
            </a:extLst>
          </p:cNvPr>
          <p:cNvSpPr txBox="1"/>
          <p:nvPr/>
        </p:nvSpPr>
        <p:spPr>
          <a:xfrm>
            <a:off x="1145966" y="3271299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Significance of this statement: </a:t>
            </a:r>
            <a:r>
              <a:rPr lang="en-US" sz="2800" i="1" u="sng" dirty="0"/>
              <a:t>it’s not new!</a:t>
            </a:r>
          </a:p>
        </p:txBody>
      </p:sp>
    </p:spTree>
    <p:extLst>
      <p:ext uri="{BB962C8B-B14F-4D97-AF65-F5344CB8AC3E}">
        <p14:creationId xmlns:p14="http://schemas.microsoft.com/office/powerpoint/2010/main" val="2754018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B7114E-89BA-6132-468D-827ACEDD78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4F46633-F8E3-CCE1-7CD5-9F100B7E3CD2}"/>
              </a:ext>
            </a:extLst>
          </p:cNvPr>
          <p:cNvSpPr txBox="1"/>
          <p:nvPr/>
        </p:nvSpPr>
        <p:spPr>
          <a:xfrm>
            <a:off x="865412" y="966856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12:35-44 – In the temple compound, Jesus teaches three lessons: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28DC435-FB1C-7DAB-1AD6-4321F6DEA1A4}"/>
              </a:ext>
            </a:extLst>
          </p:cNvPr>
          <p:cNvSpPr txBox="1"/>
          <p:nvPr/>
        </p:nvSpPr>
        <p:spPr>
          <a:xfrm>
            <a:off x="1145966" y="1924780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#1: By riddle, He wants them to know </a:t>
            </a:r>
            <a:r>
              <a:rPr lang="en-US" sz="2800" i="1" u="sng" dirty="0"/>
              <a:t>who He is.</a:t>
            </a:r>
          </a:p>
        </p:txBody>
      </p:sp>
    </p:spTree>
    <p:extLst>
      <p:ext uri="{BB962C8B-B14F-4D97-AF65-F5344CB8AC3E}">
        <p14:creationId xmlns:p14="http://schemas.microsoft.com/office/powerpoint/2010/main" val="3414726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48CF5C2-D3E3-C4C6-7BE4-8B37AA5DC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1D8EC-8E17-4CE6-99C2-C22488572868}" type="datetime1">
              <a:rPr lang="en-US" smtClean="0"/>
              <a:t>4/19/2026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B108EAF-2606-98F2-4340-4B51DAFCA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8A68AB-9214-594F-D4AD-6872B5725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7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2038F99-495D-7C49-E56F-94FC1B0AF2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86290"/>
            <a:ext cx="12255375" cy="6070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2061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256F01-B287-A20C-6A09-6D23B1F3E9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280DFC7-1D61-9624-1738-755BB0F1D0DD}"/>
              </a:ext>
            </a:extLst>
          </p:cNvPr>
          <p:cNvSpPr txBox="1"/>
          <p:nvPr/>
        </p:nvSpPr>
        <p:spPr>
          <a:xfrm>
            <a:off x="865412" y="966856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12:35-44 – In the temple compound, Jesus teaches three lessons: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9BF3FDC-AC25-B53E-FD5B-7E09D63AA183}"/>
              </a:ext>
            </a:extLst>
          </p:cNvPr>
          <p:cNvSpPr txBox="1"/>
          <p:nvPr/>
        </p:nvSpPr>
        <p:spPr>
          <a:xfrm>
            <a:off x="1145966" y="1924780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#1: By riddle, He wants them to know </a:t>
            </a:r>
            <a:r>
              <a:rPr lang="en-US" sz="2800" i="1" u="sng" dirty="0"/>
              <a:t>who He is.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35D7D10-24C7-7B64-B296-821984FA9803}"/>
              </a:ext>
            </a:extLst>
          </p:cNvPr>
          <p:cNvSpPr txBox="1"/>
          <p:nvPr/>
        </p:nvSpPr>
        <p:spPr>
          <a:xfrm>
            <a:off x="1145966" y="2882704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#2: By hypocrisy of the spiritual leaders, </a:t>
            </a:r>
            <a:r>
              <a:rPr lang="en-US" sz="2800" i="1" u="sng" dirty="0"/>
              <a:t>greater condemnation.</a:t>
            </a:r>
          </a:p>
        </p:txBody>
      </p:sp>
    </p:spTree>
    <p:extLst>
      <p:ext uri="{BB962C8B-B14F-4D97-AF65-F5344CB8AC3E}">
        <p14:creationId xmlns:p14="http://schemas.microsoft.com/office/powerpoint/2010/main" val="10645601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5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5D093C-C84F-D62C-DDDB-CB509614F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1D8EC-8E17-4CE6-99C2-C22488572868}" type="datetime1">
              <a:rPr lang="en-US" smtClean="0"/>
              <a:t>4/19/2026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DDD72B1-17FA-B6E0-E4BE-319939BEC3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78D99C-A11E-3FED-D739-40518014E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9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3C633B5-E5B6-B50E-35F1-4734ADD63C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20560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5900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4107</TotalTime>
  <Words>307</Words>
  <Application>Microsoft Office PowerPoint</Application>
  <PresentationFormat>Widescreen</PresentationFormat>
  <Paragraphs>36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Aptos</vt:lpstr>
      <vt:lpstr>Arial</vt:lpstr>
      <vt:lpstr>Calibri</vt:lpstr>
      <vt:lpstr>Calibri Light</vt:lpstr>
      <vt:lpstr>Office 2013 - 2022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william walthall</dc:creator>
  <cp:lastModifiedBy>william walthall</cp:lastModifiedBy>
  <cp:revision>43</cp:revision>
  <dcterms:created xsi:type="dcterms:W3CDTF">2024-09-25T23:04:28Z</dcterms:created>
  <dcterms:modified xsi:type="dcterms:W3CDTF">2026-04-19T22:58:53Z</dcterms:modified>
</cp:coreProperties>
</file>