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3"/>
  </p:notesMasterIdLst>
  <p:sldIdLst>
    <p:sldId id="256" r:id="rId2"/>
    <p:sldId id="260" r:id="rId3"/>
    <p:sldId id="257" r:id="rId4"/>
    <p:sldId id="261" r:id="rId5"/>
    <p:sldId id="258" r:id="rId6"/>
    <p:sldId id="264" r:id="rId7"/>
    <p:sldId id="265" r:id="rId8"/>
    <p:sldId id="266" r:id="rId9"/>
    <p:sldId id="259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EE76D-A54D-4FA4-9548-84A9C6AD0B39}" v="636" dt="2026-04-22T20:37:40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delSld modSld sldOrd">
      <pc:chgData name="william walthall" userId="f772a56296823cba" providerId="LiveId" clId="{2C5D25F4-40BD-47DD-B903-FB8832FEFCE6}" dt="2026-04-22T20:41:11.196" v="757" actId="14100"/>
      <pc:docMkLst>
        <pc:docMk/>
      </pc:docMkLst>
      <pc:sldChg chg="addSp delSp modSp mod">
        <pc:chgData name="william walthall" userId="f772a56296823cba" providerId="LiveId" clId="{2C5D25F4-40BD-47DD-B903-FB8832FEFCE6}" dt="2026-04-04T22:01:48.186" v="4" actId="20577"/>
        <pc:sldMkLst>
          <pc:docMk/>
          <pc:sldMk cId="4000795167" sldId="256"/>
        </pc:sldMkLst>
        <pc:spChg chg="add mod">
          <ac:chgData name="william walthall" userId="f772a56296823cba" providerId="LiveId" clId="{2C5D25F4-40BD-47DD-B903-FB8832FEFCE6}" dt="2026-04-04T22:01:48.186" v="4" actId="20577"/>
          <ac:spMkLst>
            <pc:docMk/>
            <pc:sldMk cId="4000795167" sldId="256"/>
            <ac:spMk id="9" creationId="{A5B2B41C-4F5A-0258-DFFB-0B29B61BAC5F}"/>
          </ac:spMkLst>
        </pc:spChg>
      </pc:sldChg>
      <pc:sldChg chg="addSp delSp modSp mod delAnim">
        <pc:chgData name="william walthall" userId="f772a56296823cba" providerId="LiveId" clId="{2C5D25F4-40BD-47DD-B903-FB8832FEFCE6}" dt="2026-04-21T22:39:31.169" v="58" actId="1076"/>
        <pc:sldMkLst>
          <pc:docMk/>
          <pc:sldMk cId="1525269399" sldId="257"/>
        </pc:sldMkLst>
        <pc:spChg chg="del mod">
          <ac:chgData name="william walthall" userId="f772a56296823cba" providerId="LiveId" clId="{2C5D25F4-40BD-47DD-B903-FB8832FEFCE6}" dt="2026-04-21T22:39:18.769" v="53" actId="478"/>
          <ac:spMkLst>
            <pc:docMk/>
            <pc:sldMk cId="1525269399" sldId="257"/>
            <ac:spMk id="5" creationId="{FF3B53D3-C81A-7E8B-A4F3-5FB00501D6B0}"/>
          </ac:spMkLst>
        </pc:spChg>
        <pc:spChg chg="del">
          <ac:chgData name="william walthall" userId="f772a56296823cba" providerId="LiveId" clId="{2C5D25F4-40BD-47DD-B903-FB8832FEFCE6}" dt="2026-04-21T22:12:14.612" v="13" actId="478"/>
          <ac:spMkLst>
            <pc:docMk/>
            <pc:sldMk cId="1525269399" sldId="257"/>
            <ac:spMk id="7" creationId="{02723CC9-A3D9-A5E2-0EF2-F72871895F0A}"/>
          </ac:spMkLst>
        </pc:spChg>
        <pc:spChg chg="del mod">
          <ac:chgData name="william walthall" userId="f772a56296823cba" providerId="LiveId" clId="{2C5D25F4-40BD-47DD-B903-FB8832FEFCE6}" dt="2026-04-21T22:12:17.424" v="14" actId="478"/>
          <ac:spMkLst>
            <pc:docMk/>
            <pc:sldMk cId="1525269399" sldId="257"/>
            <ac:spMk id="14" creationId="{4CB271C0-551B-2490-490C-AC8CD49CA89F}"/>
          </ac:spMkLst>
        </pc:spChg>
        <pc:picChg chg="add mod">
          <ac:chgData name="william walthall" userId="f772a56296823cba" providerId="LiveId" clId="{2C5D25F4-40BD-47DD-B903-FB8832FEFCE6}" dt="2026-04-21T22:39:31.169" v="58" actId="1076"/>
          <ac:picMkLst>
            <pc:docMk/>
            <pc:sldMk cId="1525269399" sldId="257"/>
            <ac:picMk id="3" creationId="{C6F5CF7A-8D07-66C2-E5A6-41D364AC3ADE}"/>
          </ac:picMkLst>
        </pc:picChg>
      </pc:sldChg>
      <pc:sldChg chg="delSp modSp mod delAnim modAnim">
        <pc:chgData name="william walthall" userId="f772a56296823cba" providerId="LiveId" clId="{2C5D25F4-40BD-47DD-B903-FB8832FEFCE6}" dt="2026-04-22T20:30:59.012" v="739"/>
        <pc:sldMkLst>
          <pc:docMk/>
          <pc:sldMk cId="2754018668" sldId="258"/>
        </pc:sldMkLst>
        <pc:spChg chg="mod">
          <ac:chgData name="william walthall" userId="f772a56296823cba" providerId="LiveId" clId="{2C5D25F4-40BD-47DD-B903-FB8832FEFCE6}" dt="2026-04-22T19:50:03.965" v="704" actId="20577"/>
          <ac:spMkLst>
            <pc:docMk/>
            <pc:sldMk cId="2754018668" sldId="258"/>
            <ac:spMk id="7" creationId="{F2401C6E-D2AF-FB6E-82AE-EBAF1E50DE7F}"/>
          </ac:spMkLst>
        </pc:spChg>
        <pc:spChg chg="del mod">
          <ac:chgData name="william walthall" userId="f772a56296823cba" providerId="LiveId" clId="{2C5D25F4-40BD-47DD-B903-FB8832FEFCE6}" dt="2026-04-22T19:45:45.639" v="308" actId="478"/>
          <ac:spMkLst>
            <pc:docMk/>
            <pc:sldMk cId="2754018668" sldId="258"/>
            <ac:spMk id="8" creationId="{AFD75750-BF53-22B1-AAAB-DA254AB970DF}"/>
          </ac:spMkLst>
        </pc:spChg>
        <pc:spChg chg="del mod">
          <ac:chgData name="william walthall" userId="f772a56296823cba" providerId="LiveId" clId="{2C5D25F4-40BD-47DD-B903-FB8832FEFCE6}" dt="2026-04-22T19:45:47.076" v="309" actId="478"/>
          <ac:spMkLst>
            <pc:docMk/>
            <pc:sldMk cId="2754018668" sldId="258"/>
            <ac:spMk id="9" creationId="{8E5001A7-5D09-4F2B-876B-CBD10CAFAC72}"/>
          </ac:spMkLst>
        </pc:spChg>
        <pc:spChg chg="mod">
          <ac:chgData name="william walthall" userId="f772a56296823cba" providerId="LiveId" clId="{2C5D25F4-40BD-47DD-B903-FB8832FEFCE6}" dt="2026-04-22T19:50:32.460" v="708" actId="20577"/>
          <ac:spMkLst>
            <pc:docMk/>
            <pc:sldMk cId="2754018668" sldId="258"/>
            <ac:spMk id="10" creationId="{6B46FC66-3F56-95F4-13B6-181CBD12E1CD}"/>
          </ac:spMkLst>
        </pc:spChg>
      </pc:sldChg>
      <pc:sldChg chg="addSp delSp modSp mod delAnim modAnim">
        <pc:chgData name="william walthall" userId="f772a56296823cba" providerId="LiveId" clId="{2C5D25F4-40BD-47DD-B903-FB8832FEFCE6}" dt="2026-04-22T20:37:40.555" v="754"/>
        <pc:sldMkLst>
          <pc:docMk/>
          <pc:sldMk cId="3414726503" sldId="259"/>
        </pc:sldMkLst>
        <pc:spChg chg="mod">
          <ac:chgData name="william walthall" userId="f772a56296823cba" providerId="LiveId" clId="{2C5D25F4-40BD-47DD-B903-FB8832FEFCE6}" dt="2026-04-22T20:35:50.989" v="740" actId="1076"/>
          <ac:spMkLst>
            <pc:docMk/>
            <pc:sldMk cId="3414726503" sldId="259"/>
            <ac:spMk id="5" creationId="{A4F46633-F8E3-CCE1-7CD5-9F100B7E3CD2}"/>
          </ac:spMkLst>
        </pc:spChg>
        <pc:spChg chg="mod">
          <ac:chgData name="william walthall" userId="f772a56296823cba" providerId="LiveId" clId="{2C5D25F4-40BD-47DD-B903-FB8832FEFCE6}" dt="2026-04-22T20:36:02.328" v="742" actId="1076"/>
          <ac:spMkLst>
            <pc:docMk/>
            <pc:sldMk cId="3414726503" sldId="259"/>
            <ac:spMk id="7" creationId="{F28DC435-FB1C-7DAB-1AD6-4321F6DEA1A4}"/>
          </ac:spMkLst>
        </pc:spChg>
        <pc:spChg chg="del mod">
          <ac:chgData name="william walthall" userId="f772a56296823cba" providerId="LiveId" clId="{2C5D25F4-40BD-47DD-B903-FB8832FEFCE6}" dt="2026-04-21T22:54:30.982" v="76" actId="478"/>
          <ac:spMkLst>
            <pc:docMk/>
            <pc:sldMk cId="3414726503" sldId="259"/>
            <ac:spMk id="10" creationId="{67ED2CC1-7C3F-0416-10D8-CB5967D1B879}"/>
          </ac:spMkLst>
        </pc:spChg>
        <pc:picChg chg="add mod">
          <ac:chgData name="william walthall" userId="f772a56296823cba" providerId="LiveId" clId="{2C5D25F4-40BD-47DD-B903-FB8832FEFCE6}" dt="2026-04-22T20:36:59.526" v="751" actId="14100"/>
          <ac:picMkLst>
            <pc:docMk/>
            <pc:sldMk cId="3414726503" sldId="259"/>
            <ac:picMk id="3" creationId="{B3C151A8-D080-66D1-B7AD-37518BE538D3}"/>
          </ac:picMkLst>
        </pc:picChg>
        <pc:picChg chg="add mod">
          <ac:chgData name="william walthall" userId="f772a56296823cba" providerId="LiveId" clId="{2C5D25F4-40BD-47DD-B903-FB8832FEFCE6}" dt="2026-04-22T20:37:04.363" v="752" actId="14100"/>
          <ac:picMkLst>
            <pc:docMk/>
            <pc:sldMk cId="3414726503" sldId="259"/>
            <ac:picMk id="6" creationId="{818E54A8-6D80-578D-AE7E-895CED61F4DA}"/>
          </ac:picMkLst>
        </pc:picChg>
      </pc:sldChg>
      <pc:sldChg chg="addSp modSp new mod ord">
        <pc:chgData name="william walthall" userId="f772a56296823cba" providerId="LiveId" clId="{2C5D25F4-40BD-47DD-B903-FB8832FEFCE6}" dt="2026-04-21T22:40:44.552" v="63" actId="14100"/>
        <pc:sldMkLst>
          <pc:docMk/>
          <pc:sldMk cId="1387140063" sldId="260"/>
        </pc:sldMkLst>
        <pc:spChg chg="add mod">
          <ac:chgData name="william walthall" userId="f772a56296823cba" providerId="LiveId" clId="{2C5D25F4-40BD-47DD-B903-FB8832FEFCE6}" dt="2026-04-21T22:34:41.754" v="52" actId="1076"/>
          <ac:spMkLst>
            <pc:docMk/>
            <pc:sldMk cId="1387140063" sldId="260"/>
            <ac:spMk id="7" creationId="{4FAFF1B4-5D2E-69ED-ADBA-965F4795A93D}"/>
          </ac:spMkLst>
        </pc:spChg>
        <pc:picChg chg="add mod">
          <ac:chgData name="william walthall" userId="f772a56296823cba" providerId="LiveId" clId="{2C5D25F4-40BD-47DD-B903-FB8832FEFCE6}" dt="2026-04-21T22:40:44.552" v="63" actId="14100"/>
          <ac:picMkLst>
            <pc:docMk/>
            <pc:sldMk cId="1387140063" sldId="260"/>
            <ac:picMk id="6" creationId="{D6218151-B48C-4597-A47B-6F2C13C49111}"/>
          </ac:picMkLst>
        </pc:picChg>
      </pc:sldChg>
      <pc:sldChg chg="delSp modSp add mod modAnim">
        <pc:chgData name="william walthall" userId="f772a56296823cba" providerId="LiveId" clId="{2C5D25F4-40BD-47DD-B903-FB8832FEFCE6}" dt="2026-04-22T19:37:21.886" v="81" actId="115"/>
        <pc:sldMkLst>
          <pc:docMk/>
          <pc:sldMk cId="3684467556" sldId="261"/>
        </pc:sldMkLst>
        <pc:spChg chg="del">
          <ac:chgData name="william walthall" userId="f772a56296823cba" providerId="LiveId" clId="{2C5D25F4-40BD-47DD-B903-FB8832FEFCE6}" dt="2026-04-21T22:40:07.452" v="59" actId="478"/>
          <ac:spMkLst>
            <pc:docMk/>
            <pc:sldMk cId="3684467556" sldId="261"/>
            <ac:spMk id="5" creationId="{3429F149-EC96-C358-7A8C-C4A81109191B}"/>
          </ac:spMkLst>
        </pc:spChg>
        <pc:spChg chg="mod">
          <ac:chgData name="william walthall" userId="f772a56296823cba" providerId="LiveId" clId="{2C5D25F4-40BD-47DD-B903-FB8832FEFCE6}" dt="2026-04-22T19:37:21.886" v="81" actId="115"/>
          <ac:spMkLst>
            <pc:docMk/>
            <pc:sldMk cId="3684467556" sldId="261"/>
            <ac:spMk id="7" creationId="{3139880D-7160-19F3-6184-6B224CE57D9C}"/>
          </ac:spMkLst>
        </pc:spChg>
        <pc:spChg chg="mod">
          <ac:chgData name="william walthall" userId="f772a56296823cba" providerId="LiveId" clId="{2C5D25F4-40BD-47DD-B903-FB8832FEFCE6}" dt="2026-04-21T22:40:24.819" v="61" actId="1076"/>
          <ac:spMkLst>
            <pc:docMk/>
            <pc:sldMk cId="3684467556" sldId="261"/>
            <ac:spMk id="14" creationId="{0857723E-5791-0F6A-3F53-68696B31D4C9}"/>
          </ac:spMkLst>
        </pc:spChg>
      </pc:sldChg>
      <pc:sldChg chg="delSp modSp add mod modAnim">
        <pc:chgData name="william walthall" userId="f772a56296823cba" providerId="LiveId" clId="{2C5D25F4-40BD-47DD-B903-FB8832FEFCE6}" dt="2026-04-21T22:55:19.873" v="80" actId="1076"/>
        <pc:sldMkLst>
          <pc:docMk/>
          <pc:sldMk cId="3221497370" sldId="262"/>
        </pc:sldMkLst>
        <pc:spChg chg="del">
          <ac:chgData name="william walthall" userId="f772a56296823cba" providerId="LiveId" clId="{2C5D25F4-40BD-47DD-B903-FB8832FEFCE6}" dt="2026-04-21T22:55:07.417" v="78" actId="478"/>
          <ac:spMkLst>
            <pc:docMk/>
            <pc:sldMk cId="3221497370" sldId="262"/>
            <ac:spMk id="5" creationId="{FDE934BF-1257-B7D3-7F02-189739763E39}"/>
          </ac:spMkLst>
        </pc:spChg>
        <pc:spChg chg="del">
          <ac:chgData name="william walthall" userId="f772a56296823cba" providerId="LiveId" clId="{2C5D25F4-40BD-47DD-B903-FB8832FEFCE6}" dt="2026-04-21T22:55:07.417" v="78" actId="478"/>
          <ac:spMkLst>
            <pc:docMk/>
            <pc:sldMk cId="3221497370" sldId="262"/>
            <ac:spMk id="7" creationId="{2CF3F744-36B6-D706-F574-D03C21E9C657}"/>
          </ac:spMkLst>
        </pc:spChg>
        <pc:spChg chg="mod">
          <ac:chgData name="william walthall" userId="f772a56296823cba" providerId="LiveId" clId="{2C5D25F4-40BD-47DD-B903-FB8832FEFCE6}" dt="2026-04-21T22:55:19.873" v="80" actId="1076"/>
          <ac:spMkLst>
            <pc:docMk/>
            <pc:sldMk cId="3221497370" sldId="262"/>
            <ac:spMk id="10" creationId="{CE441069-E94E-95E9-7A46-D74F84B75F81}"/>
          </ac:spMkLst>
        </pc:spChg>
      </pc:sldChg>
      <pc:sldChg chg="addSp delSp modSp new del mod">
        <pc:chgData name="william walthall" userId="f772a56296823cba" providerId="LiveId" clId="{2C5D25F4-40BD-47DD-B903-FB8832FEFCE6}" dt="2026-04-22T20:37:09.017" v="753" actId="2696"/>
        <pc:sldMkLst>
          <pc:docMk/>
          <pc:sldMk cId="3041688369" sldId="263"/>
        </pc:sldMkLst>
        <pc:picChg chg="add mod">
          <ac:chgData name="william walthall" userId="f772a56296823cba" providerId="LiveId" clId="{2C5D25F4-40BD-47DD-B903-FB8832FEFCE6}" dt="2026-04-21T22:32:22.137" v="48" actId="14100"/>
          <ac:picMkLst>
            <pc:docMk/>
            <pc:sldMk cId="3041688369" sldId="263"/>
            <ac:picMk id="6" creationId="{1E0EB782-10C7-EBBE-734E-44121C4BD289}"/>
          </ac:picMkLst>
        </pc:picChg>
        <pc:picChg chg="add del mod">
          <ac:chgData name="william walthall" userId="f772a56296823cba" providerId="LiveId" clId="{2C5D25F4-40BD-47DD-B903-FB8832FEFCE6}" dt="2026-04-21T22:52:01.299" v="68" actId="478"/>
          <ac:picMkLst>
            <pc:docMk/>
            <pc:sldMk cId="3041688369" sldId="263"/>
            <ac:picMk id="8" creationId="{AFB4D91C-3EFA-980D-ED90-F1DFA00936CD}"/>
          </ac:picMkLst>
        </pc:picChg>
        <pc:picChg chg="add mod">
          <ac:chgData name="william walthall" userId="f772a56296823cba" providerId="LiveId" clId="{2C5D25F4-40BD-47DD-B903-FB8832FEFCE6}" dt="2026-04-21T22:52:16.866" v="74" actId="14100"/>
          <ac:picMkLst>
            <pc:docMk/>
            <pc:sldMk cId="3041688369" sldId="263"/>
            <ac:picMk id="10" creationId="{0EE11348-DE93-4856-A482-6958CC763845}"/>
          </ac:picMkLst>
        </pc:picChg>
        <pc:picChg chg="add del mod">
          <ac:chgData name="william walthall" userId="f772a56296823cba" providerId="LiveId" clId="{2C5D25F4-40BD-47DD-B903-FB8832FEFCE6}" dt="2026-04-21T22:51:23.025" v="64" actId="478"/>
          <ac:picMkLst>
            <pc:docMk/>
            <pc:sldMk cId="3041688369" sldId="263"/>
            <ac:picMk id="1026" creationId="{83B9B7BB-CCA4-6E8A-EF2F-84446881B6EC}"/>
          </ac:picMkLst>
        </pc:picChg>
      </pc:sldChg>
      <pc:sldChg chg="addSp delSp modSp add mod delAnim modAnim">
        <pc:chgData name="william walthall" userId="f772a56296823cba" providerId="LiveId" clId="{2C5D25F4-40BD-47DD-B903-FB8832FEFCE6}" dt="2026-04-22T20:29:03.179" v="738" actId="14100"/>
        <pc:sldMkLst>
          <pc:docMk/>
          <pc:sldMk cId="3241356300" sldId="264"/>
        </pc:sldMkLst>
        <pc:spChg chg="del mod">
          <ac:chgData name="william walthall" userId="f772a56296823cba" providerId="LiveId" clId="{2C5D25F4-40BD-47DD-B903-FB8832FEFCE6}" dt="2026-04-22T20:25:24.594" v="712" actId="478"/>
          <ac:spMkLst>
            <pc:docMk/>
            <pc:sldMk cId="3241356300" sldId="264"/>
            <ac:spMk id="7" creationId="{96D61809-7F17-8D3A-472F-0ADA26FCBF8F}"/>
          </ac:spMkLst>
        </pc:spChg>
        <pc:spChg chg="del mod">
          <ac:chgData name="william walthall" userId="f772a56296823cba" providerId="LiveId" clId="{2C5D25F4-40BD-47DD-B903-FB8832FEFCE6}" dt="2026-04-22T20:25:30.343" v="714" actId="478"/>
          <ac:spMkLst>
            <pc:docMk/>
            <pc:sldMk cId="3241356300" sldId="264"/>
            <ac:spMk id="8" creationId="{CC17B562-2D90-3F6A-8183-4BADBE3873B4}"/>
          </ac:spMkLst>
        </pc:spChg>
        <pc:spChg chg="del">
          <ac:chgData name="william walthall" userId="f772a56296823cba" providerId="LiveId" clId="{2C5D25F4-40BD-47DD-B903-FB8832FEFCE6}" dt="2026-04-22T20:25:32.239" v="715" actId="478"/>
          <ac:spMkLst>
            <pc:docMk/>
            <pc:sldMk cId="3241356300" sldId="264"/>
            <ac:spMk id="9" creationId="{013B2F52-A635-2ACA-D969-0D48218358CC}"/>
          </ac:spMkLst>
        </pc:spChg>
        <pc:spChg chg="mod">
          <ac:chgData name="william walthall" userId="f772a56296823cba" providerId="LiveId" clId="{2C5D25F4-40BD-47DD-B903-FB8832FEFCE6}" dt="2026-04-22T20:25:39.482" v="716" actId="1076"/>
          <ac:spMkLst>
            <pc:docMk/>
            <pc:sldMk cId="3241356300" sldId="264"/>
            <ac:spMk id="10" creationId="{0F98EAAB-72E8-48CD-CA6D-39B42F236ACC}"/>
          </ac:spMkLst>
        </pc:spChg>
        <pc:picChg chg="add mod">
          <ac:chgData name="william walthall" userId="f772a56296823cba" providerId="LiveId" clId="{2C5D25F4-40BD-47DD-B903-FB8832FEFCE6}" dt="2026-04-22T20:29:03.179" v="738" actId="14100"/>
          <ac:picMkLst>
            <pc:docMk/>
            <pc:sldMk cId="3241356300" sldId="264"/>
            <ac:picMk id="3" creationId="{50037B47-11C8-2C24-F8FA-56B24F51B531}"/>
          </ac:picMkLst>
        </pc:picChg>
      </pc:sldChg>
      <pc:sldChg chg="addSp delSp modSp add mod modAnim">
        <pc:chgData name="william walthall" userId="f772a56296823cba" providerId="LiveId" clId="{2C5D25F4-40BD-47DD-B903-FB8832FEFCE6}" dt="2026-04-22T20:27:47.495" v="735" actId="14100"/>
        <pc:sldMkLst>
          <pc:docMk/>
          <pc:sldMk cId="2416255199" sldId="265"/>
        </pc:sldMkLst>
        <pc:spChg chg="mod">
          <ac:chgData name="william walthall" userId="f772a56296823cba" providerId="LiveId" clId="{2C5D25F4-40BD-47DD-B903-FB8832FEFCE6}" dt="2026-04-22T20:27:30.762" v="731" actId="1076"/>
          <ac:spMkLst>
            <pc:docMk/>
            <pc:sldMk cId="2416255199" sldId="265"/>
            <ac:spMk id="5" creationId="{5C48381F-6FB8-274A-5174-EC9CCA44BE54}"/>
          </ac:spMkLst>
        </pc:spChg>
        <pc:spChg chg="del">
          <ac:chgData name="william walthall" userId="f772a56296823cba" providerId="LiveId" clId="{2C5D25F4-40BD-47DD-B903-FB8832FEFCE6}" dt="2026-04-22T20:25:59.542" v="717" actId="478"/>
          <ac:spMkLst>
            <pc:docMk/>
            <pc:sldMk cId="2416255199" sldId="265"/>
            <ac:spMk id="7" creationId="{22E24CFF-CC35-D175-9666-6E03EFA3B7F2}"/>
          </ac:spMkLst>
        </pc:spChg>
        <pc:spChg chg="mod">
          <ac:chgData name="william walthall" userId="f772a56296823cba" providerId="LiveId" clId="{2C5D25F4-40BD-47DD-B903-FB8832FEFCE6}" dt="2026-04-22T20:27:34.494" v="732" actId="1076"/>
          <ac:spMkLst>
            <pc:docMk/>
            <pc:sldMk cId="2416255199" sldId="265"/>
            <ac:spMk id="8" creationId="{E382E9BA-7A95-C0F7-53F5-A2E200A87746}"/>
          </ac:spMkLst>
        </pc:spChg>
        <pc:spChg chg="del mod">
          <ac:chgData name="william walthall" userId="f772a56296823cba" providerId="LiveId" clId="{2C5D25F4-40BD-47DD-B903-FB8832FEFCE6}" dt="2026-04-22T20:27:12.246" v="727" actId="478"/>
          <ac:spMkLst>
            <pc:docMk/>
            <pc:sldMk cId="2416255199" sldId="265"/>
            <ac:spMk id="9" creationId="{C04FE7CC-1992-F1FF-590E-8116C5247EA6}"/>
          </ac:spMkLst>
        </pc:spChg>
        <pc:spChg chg="del">
          <ac:chgData name="william walthall" userId="f772a56296823cba" providerId="LiveId" clId="{2C5D25F4-40BD-47DD-B903-FB8832FEFCE6}" dt="2026-04-22T20:26:02.336" v="718" actId="478"/>
          <ac:spMkLst>
            <pc:docMk/>
            <pc:sldMk cId="2416255199" sldId="265"/>
            <ac:spMk id="10" creationId="{D47FA9B8-7BAA-A149-55C9-7FCB09B886F9}"/>
          </ac:spMkLst>
        </pc:spChg>
        <pc:picChg chg="add mod">
          <ac:chgData name="william walthall" userId="f772a56296823cba" providerId="LiveId" clId="{2C5D25F4-40BD-47DD-B903-FB8832FEFCE6}" dt="2026-04-22T20:27:47.495" v="735" actId="14100"/>
          <ac:picMkLst>
            <pc:docMk/>
            <pc:sldMk cId="2416255199" sldId="265"/>
            <ac:picMk id="3" creationId="{25880035-54BA-7376-E0EA-5EB1F9667210}"/>
          </ac:picMkLst>
        </pc:picChg>
      </pc:sldChg>
      <pc:sldChg chg="delSp modSp add mod">
        <pc:chgData name="william walthall" userId="f772a56296823cba" providerId="LiveId" clId="{2C5D25F4-40BD-47DD-B903-FB8832FEFCE6}" dt="2026-04-22T20:26:53.564" v="726" actId="1076"/>
        <pc:sldMkLst>
          <pc:docMk/>
          <pc:sldMk cId="3451154067" sldId="266"/>
        </pc:sldMkLst>
        <pc:spChg chg="mod">
          <ac:chgData name="william walthall" userId="f772a56296823cba" providerId="LiveId" clId="{2C5D25F4-40BD-47DD-B903-FB8832FEFCE6}" dt="2026-04-22T20:26:53.564" v="726" actId="1076"/>
          <ac:spMkLst>
            <pc:docMk/>
            <pc:sldMk cId="3451154067" sldId="266"/>
            <ac:spMk id="5" creationId="{C8D1111D-0151-760C-F6E2-875057196592}"/>
          </ac:spMkLst>
        </pc:spChg>
        <pc:spChg chg="del">
          <ac:chgData name="william walthall" userId="f772a56296823cba" providerId="LiveId" clId="{2C5D25F4-40BD-47DD-B903-FB8832FEFCE6}" dt="2026-04-22T20:26:44.837" v="724" actId="478"/>
          <ac:spMkLst>
            <pc:docMk/>
            <pc:sldMk cId="3451154067" sldId="266"/>
            <ac:spMk id="8" creationId="{ED74E0CB-D6FA-CA89-B57F-B75AB605744A}"/>
          </ac:spMkLst>
        </pc:spChg>
        <pc:spChg chg="mod">
          <ac:chgData name="william walthall" userId="f772a56296823cba" providerId="LiveId" clId="{2C5D25F4-40BD-47DD-B903-FB8832FEFCE6}" dt="2026-04-22T20:26:49.658" v="725" actId="1076"/>
          <ac:spMkLst>
            <pc:docMk/>
            <pc:sldMk cId="3451154067" sldId="266"/>
            <ac:spMk id="9" creationId="{DA9094E6-6929-90E3-301B-F6A1D4CC8D6C}"/>
          </ac:spMkLst>
        </pc:spChg>
      </pc:sldChg>
      <pc:sldChg chg="addSp modSp new mod">
        <pc:chgData name="william walthall" userId="f772a56296823cba" providerId="LiveId" clId="{2C5D25F4-40BD-47DD-B903-FB8832FEFCE6}" dt="2026-04-22T20:41:11.196" v="757" actId="14100"/>
        <pc:sldMkLst>
          <pc:docMk/>
          <pc:sldMk cId="877065026" sldId="267"/>
        </pc:sldMkLst>
        <pc:picChg chg="add mod">
          <ac:chgData name="william walthall" userId="f772a56296823cba" providerId="LiveId" clId="{2C5D25F4-40BD-47DD-B903-FB8832FEFCE6}" dt="2026-04-22T20:41:11.196" v="757" actId="14100"/>
          <ac:picMkLst>
            <pc:docMk/>
            <pc:sldMk cId="877065026" sldId="267"/>
            <ac:picMk id="6" creationId="{200855E9-7CC4-0BBB-04C4-A6E9A71AC3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B2B41C-4F5A-0258-DFFB-0B29B61BAC5F}"/>
              </a:ext>
            </a:extLst>
          </p:cNvPr>
          <p:cNvSpPr txBox="1">
            <a:spLocks/>
          </p:cNvSpPr>
          <p:nvPr/>
        </p:nvSpPr>
        <p:spPr>
          <a:xfrm>
            <a:off x="1524000" y="2036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/>
              <a:t>Walk With the Word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1000" b="1"/>
              <a:t>Mark 13</a:t>
            </a:r>
            <a:endParaRPr lang="en-US" sz="11000" b="1" dirty="0"/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4087F-9FD0-8345-E025-654D6412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72F5-38C7-106A-0F5B-1881B7CE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82415-9E0B-F8B6-3106-8066A189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855E9-7CC4-0BBB-04C4-A6E9A71A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BA676-3146-4C6F-7331-63E5FD23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441069-E94E-95E9-7A46-D74F84B75F81}"/>
              </a:ext>
            </a:extLst>
          </p:cNvPr>
          <p:cNvSpPr txBox="1"/>
          <p:nvPr/>
        </p:nvSpPr>
        <p:spPr>
          <a:xfrm>
            <a:off x="1222976" y="2681007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13:32-37 – All Jesus’ followers are to remain </a:t>
            </a:r>
            <a:r>
              <a:rPr lang="en-US" sz="2800" i="1" u="sng" dirty="0"/>
              <a:t>“on alert.</a:t>
            </a:r>
            <a:r>
              <a:rPr lang="en-US" sz="28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49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36502-BDEF-4202-F3B0-5DB846A1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DB009-952F-CC60-C282-1077B159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4FCDE-D431-DEE0-E54D-1C80074F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18151-B48C-4597-A47B-6F2C13C49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08" y="1420673"/>
            <a:ext cx="9097751" cy="5437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FF1B4-5D2E-69ED-ADBA-965F4795A93D}"/>
              </a:ext>
            </a:extLst>
          </p:cNvPr>
          <p:cNvSpPr txBox="1"/>
          <p:nvPr/>
        </p:nvSpPr>
        <p:spPr>
          <a:xfrm>
            <a:off x="2209800" y="300982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13:1-37 – Mark’s version of the </a:t>
            </a:r>
            <a:r>
              <a:rPr lang="en-US" sz="2800" i="1" u="sng" dirty="0"/>
              <a:t>Olivet Discourse.</a:t>
            </a:r>
            <a:br>
              <a:rPr lang="en-US" sz="2800" dirty="0"/>
            </a:br>
            <a:r>
              <a:rPr lang="en-US" sz="2800" dirty="0"/>
              <a:t>            (Matt. 24-25; Luke 21)</a:t>
            </a:r>
          </a:p>
        </p:txBody>
      </p:sp>
    </p:spTree>
    <p:extLst>
      <p:ext uri="{BB962C8B-B14F-4D97-AF65-F5344CB8AC3E}">
        <p14:creationId xmlns:p14="http://schemas.microsoft.com/office/powerpoint/2010/main" val="13871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5CF7A-8D07-66C2-E5A6-41D364AC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02" y="179961"/>
            <a:ext cx="11548396" cy="64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6211E-52C6-1673-EC6F-72D0AA99F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39880D-7160-19F3-6184-6B224CE57D9C}"/>
              </a:ext>
            </a:extLst>
          </p:cNvPr>
          <p:cNvSpPr txBox="1"/>
          <p:nvPr/>
        </p:nvSpPr>
        <p:spPr>
          <a:xfrm>
            <a:off x="792457" y="1631269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13:3-10 – Key to understanding when end times will come:</a:t>
            </a:r>
            <a:br>
              <a:rPr lang="en-US" sz="2800" dirty="0"/>
            </a:br>
            <a:r>
              <a:rPr lang="en-US" sz="2800" dirty="0"/>
              <a:t>    “The gospel must first be preached to </a:t>
            </a:r>
            <a:r>
              <a:rPr lang="en-US" sz="2800" i="1" u="sng" dirty="0"/>
              <a:t>all the nations.</a:t>
            </a:r>
            <a:r>
              <a:rPr lang="en-US" sz="2800" i="1" dirty="0"/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7723E-5791-0F6A-3F53-68696B31D4C9}"/>
              </a:ext>
            </a:extLst>
          </p:cNvPr>
          <p:cNvSpPr txBox="1"/>
          <p:nvPr/>
        </p:nvSpPr>
        <p:spPr>
          <a:xfrm>
            <a:off x="792457" y="3795571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13:11-13 – What Christians can expect as the end approaches:</a:t>
            </a:r>
            <a:br>
              <a:rPr lang="en-US" sz="2800" dirty="0"/>
            </a:br>
            <a:r>
              <a:rPr lang="en-US" sz="2800" dirty="0"/>
              <a:t>       “You will be hated by all because of </a:t>
            </a:r>
            <a:r>
              <a:rPr lang="en-US" sz="2800" i="1" u="sng" dirty="0"/>
              <a:t>My name.</a:t>
            </a:r>
            <a:r>
              <a:rPr lang="en-US" sz="28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46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330A-09D2-0A8E-DF71-0AFACE7FA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D56F22-E55F-ADA5-2787-DD4DB687D11C}"/>
              </a:ext>
            </a:extLst>
          </p:cNvPr>
          <p:cNvSpPr txBox="1"/>
          <p:nvPr/>
        </p:nvSpPr>
        <p:spPr>
          <a:xfrm>
            <a:off x="865412" y="96685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13:14-23 – Signs the end is near: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01C6E-D2AF-FB6E-82AE-EBAF1E50DE7F}"/>
              </a:ext>
            </a:extLst>
          </p:cNvPr>
          <p:cNvSpPr txBox="1"/>
          <p:nvPr/>
        </p:nvSpPr>
        <p:spPr>
          <a:xfrm>
            <a:off x="1222976" y="165248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#1: The </a:t>
            </a:r>
            <a:r>
              <a:rPr lang="en-US" sz="2800" i="1" u="sng" dirty="0"/>
              <a:t>abomination of desolation (v. 14).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6FC66-3F56-95F4-13B6-181CBD12E1CD}"/>
              </a:ext>
            </a:extLst>
          </p:cNvPr>
          <p:cNvSpPr txBox="1"/>
          <p:nvPr/>
        </p:nvSpPr>
        <p:spPr>
          <a:xfrm>
            <a:off x="649515" y="2440027"/>
            <a:ext cx="10654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Daniel 9, 11, 12:</a:t>
            </a:r>
          </a:p>
          <a:p>
            <a:r>
              <a:rPr lang="en-US" sz="2800" dirty="0"/>
              <a:t>From the time of the decree to rebuild Jerusalem (Artaxerxes, 445 BC),</a:t>
            </a:r>
          </a:p>
          <a:p>
            <a:r>
              <a:rPr lang="en-US" sz="2800" dirty="0"/>
              <a:t>     seven weeks of seven years = 490 years.</a:t>
            </a:r>
          </a:p>
          <a:p>
            <a:r>
              <a:rPr lang="en-US" sz="2800" dirty="0"/>
              <a:t>After 69 weeks, Messiah arrives but will be “cut off.” This takes us to</a:t>
            </a:r>
          </a:p>
          <a:p>
            <a:r>
              <a:rPr lang="en-US" sz="2800" dirty="0"/>
              <a:t>     about AD 30. Then the Temple and city are destroyed by the Romans.</a:t>
            </a:r>
          </a:p>
          <a:p>
            <a:r>
              <a:rPr lang="en-US" sz="2800" dirty="0"/>
              <a:t>A “week” is unfulfilled. Interpretation? Time of the Gentiles which is</a:t>
            </a:r>
          </a:p>
          <a:p>
            <a:r>
              <a:rPr lang="en-US" sz="2800" dirty="0"/>
              <a:t>    essentially a long period of time during which the Gospel is spread</a:t>
            </a:r>
          </a:p>
          <a:p>
            <a:r>
              <a:rPr lang="en-US" sz="2800" dirty="0"/>
              <a:t>    throughout the world. </a:t>
            </a:r>
          </a:p>
        </p:txBody>
      </p:sp>
    </p:spTree>
    <p:extLst>
      <p:ext uri="{BB962C8B-B14F-4D97-AF65-F5344CB8AC3E}">
        <p14:creationId xmlns:p14="http://schemas.microsoft.com/office/powerpoint/2010/main" val="27540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6C773-DB6B-6022-8561-8D03678D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494455-4D3D-BDB8-5D00-3211A797F1F9}"/>
              </a:ext>
            </a:extLst>
          </p:cNvPr>
          <p:cNvSpPr txBox="1"/>
          <p:nvPr/>
        </p:nvSpPr>
        <p:spPr>
          <a:xfrm>
            <a:off x="865412" y="96685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13:14-23 – Signs the end is near: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8EAAB-72E8-48CD-CA6D-39B42F236ACC}"/>
              </a:ext>
            </a:extLst>
          </p:cNvPr>
          <p:cNvSpPr txBox="1"/>
          <p:nvPr/>
        </p:nvSpPr>
        <p:spPr>
          <a:xfrm>
            <a:off x="1475895" y="16423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#2: A great worldwide </a:t>
            </a:r>
            <a:r>
              <a:rPr lang="en-US" sz="2800" i="1" u="sng" dirty="0"/>
              <a:t>persecution.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37B47-11C8-2C24-F8FA-56B24F51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59" y="2317862"/>
            <a:ext cx="7172730" cy="44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40159-4352-D48A-C2E9-77578E821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48381F-6FB8-274A-5174-EC9CCA44BE54}"/>
              </a:ext>
            </a:extLst>
          </p:cNvPr>
          <p:cNvSpPr txBox="1"/>
          <p:nvPr/>
        </p:nvSpPr>
        <p:spPr>
          <a:xfrm>
            <a:off x="865412" y="44363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13:14-23 – Signs the end is near: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2E9BA-7A95-C0F7-53F5-A2E200A87746}"/>
              </a:ext>
            </a:extLst>
          </p:cNvPr>
          <p:cNvSpPr txBox="1"/>
          <p:nvPr/>
        </p:nvSpPr>
        <p:spPr>
          <a:xfrm>
            <a:off x="1378619" y="1167374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#3: There will be </a:t>
            </a:r>
            <a:r>
              <a:rPr lang="en-US" sz="2800" i="1" u="sng" dirty="0"/>
              <a:t>false prophets.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80035-54BA-7376-E0EA-5EB1F966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18" y="1835998"/>
            <a:ext cx="4037688" cy="50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5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7C66-E4A9-C3F4-4B30-DBDE63B02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1111D-0151-760C-F6E2-875057196592}"/>
              </a:ext>
            </a:extLst>
          </p:cNvPr>
          <p:cNvSpPr txBox="1"/>
          <p:nvPr/>
        </p:nvSpPr>
        <p:spPr>
          <a:xfrm>
            <a:off x="923778" y="1472695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13:14-23 – Signs the end is near: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094E6-6929-90E3-301B-F6A1D4CC8D6C}"/>
              </a:ext>
            </a:extLst>
          </p:cNvPr>
          <p:cNvSpPr txBox="1"/>
          <p:nvPr/>
        </p:nvSpPr>
        <p:spPr>
          <a:xfrm>
            <a:off x="1612082" y="270941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Point: You want to be one of </a:t>
            </a:r>
            <a:r>
              <a:rPr lang="en-US" sz="2800" i="1" u="sng" dirty="0"/>
              <a:t>the elect.</a:t>
            </a:r>
          </a:p>
        </p:txBody>
      </p:sp>
    </p:spTree>
    <p:extLst>
      <p:ext uri="{BB962C8B-B14F-4D97-AF65-F5344CB8AC3E}">
        <p14:creationId xmlns:p14="http://schemas.microsoft.com/office/powerpoint/2010/main" val="345115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7114E-89BA-6132-468D-827ACEDD7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F46633-F8E3-CCE1-7CD5-9F100B7E3CD2}"/>
              </a:ext>
            </a:extLst>
          </p:cNvPr>
          <p:cNvSpPr txBox="1"/>
          <p:nvPr/>
        </p:nvSpPr>
        <p:spPr>
          <a:xfrm>
            <a:off x="768136" y="72751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13:24-31 – Jesus’ promise to His followers: </a:t>
            </a:r>
            <a:r>
              <a:rPr lang="en-US" sz="2800" i="1" u="sng" dirty="0"/>
              <a:t>He will come again.</a:t>
            </a:r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DC435-FB1C-7DAB-1AD6-4321F6DEA1A4}"/>
              </a:ext>
            </a:extLst>
          </p:cNvPr>
          <p:cNvSpPr txBox="1"/>
          <p:nvPr/>
        </p:nvSpPr>
        <p:spPr>
          <a:xfrm>
            <a:off x="1495350" y="1524452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Jesus’ great promise: His words </a:t>
            </a:r>
            <a:r>
              <a:rPr lang="en-US" sz="2800" i="1" u="sng" dirty="0"/>
              <a:t>“will not pass away.</a:t>
            </a:r>
            <a:r>
              <a:rPr lang="en-US" sz="2800" i="1" dirty="0"/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151A8-D080-66D1-B7AD-37518BE53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36" y="2544570"/>
            <a:ext cx="5110720" cy="3408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E54A8-6D80-578D-AE7E-895CED61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373" y="2544570"/>
            <a:ext cx="4545011" cy="34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5692</TotalTime>
  <Words>300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43</cp:revision>
  <dcterms:created xsi:type="dcterms:W3CDTF">2024-09-25T23:04:28Z</dcterms:created>
  <dcterms:modified xsi:type="dcterms:W3CDTF">2026-04-22T20:41:15Z</dcterms:modified>
</cp:coreProperties>
</file>