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A700F-8F76-4997-BA05-54CB7D6CF443}" v="5" dt="2026-04-25T00:49:15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modSld">
      <pc:chgData name="william walthall" userId="f772a56296823cba" providerId="LiveId" clId="{2C5D25F4-40BD-47DD-B903-FB8832FEFCE6}" dt="2026-04-25T01:26:24.917" v="30" actId="1076"/>
      <pc:docMkLst>
        <pc:docMk/>
      </pc:docMkLst>
      <pc:sldChg chg="addSp delSp modSp mod">
        <pc:chgData name="william walthall" userId="f772a56296823cba" providerId="LiveId" clId="{2C5D25F4-40BD-47DD-B903-FB8832FEFCE6}" dt="2026-04-04T22:02:08.710" v="4" actId="20577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4-04T22:02:08.710" v="4" actId="20577"/>
          <ac:spMkLst>
            <pc:docMk/>
            <pc:sldMk cId="4000795167" sldId="256"/>
            <ac:spMk id="9" creationId="{760902E0-C382-0355-4186-4445EEF2DB73}"/>
          </ac:spMkLst>
        </pc:spChg>
      </pc:sldChg>
      <pc:sldChg chg="addSp delSp modSp mod delAnim">
        <pc:chgData name="william walthall" userId="f772a56296823cba" providerId="LiveId" clId="{2C5D25F4-40BD-47DD-B903-FB8832FEFCE6}" dt="2026-04-25T00:03:20.261" v="13" actId="14100"/>
        <pc:sldMkLst>
          <pc:docMk/>
          <pc:sldMk cId="1525269399" sldId="257"/>
        </pc:sldMkLst>
        <pc:spChg chg="del">
          <ac:chgData name="william walthall" userId="f772a56296823cba" providerId="LiveId" clId="{2C5D25F4-40BD-47DD-B903-FB8832FEFCE6}" dt="2026-04-25T00:02:11.690" v="7" actId="478"/>
          <ac:spMkLst>
            <pc:docMk/>
            <pc:sldMk cId="1525269399" sldId="257"/>
            <ac:spMk id="7" creationId="{02723CC9-A3D9-A5E2-0EF2-F72871895F0A}"/>
          </ac:spMkLst>
        </pc:spChg>
        <pc:spChg chg="del">
          <ac:chgData name="william walthall" userId="f772a56296823cba" providerId="LiveId" clId="{2C5D25F4-40BD-47DD-B903-FB8832FEFCE6}" dt="2026-04-25T00:02:13.561" v="8" actId="478"/>
          <ac:spMkLst>
            <pc:docMk/>
            <pc:sldMk cId="1525269399" sldId="257"/>
            <ac:spMk id="14" creationId="{4CB271C0-551B-2490-490C-AC8CD49CA89F}"/>
          </ac:spMkLst>
        </pc:spChg>
        <pc:picChg chg="add mod">
          <ac:chgData name="william walthall" userId="f772a56296823cba" providerId="LiveId" clId="{2C5D25F4-40BD-47DD-B903-FB8832FEFCE6}" dt="2026-04-25T00:03:20.261" v="13" actId="14100"/>
          <ac:picMkLst>
            <pc:docMk/>
            <pc:sldMk cId="1525269399" sldId="257"/>
            <ac:picMk id="3" creationId="{1B03DE0E-6801-AD27-C91D-1E06A13F2D01}"/>
          </ac:picMkLst>
        </pc:picChg>
      </pc:sldChg>
      <pc:sldChg chg="modSp mod">
        <pc:chgData name="william walthall" userId="f772a56296823cba" providerId="LiveId" clId="{2C5D25F4-40BD-47DD-B903-FB8832FEFCE6}" dt="2026-04-24T23:45:41.155" v="5" actId="115"/>
        <pc:sldMkLst>
          <pc:docMk/>
          <pc:sldMk cId="3983798374" sldId="258"/>
        </pc:sldMkLst>
        <pc:spChg chg="mod">
          <ac:chgData name="william walthall" userId="f772a56296823cba" providerId="LiveId" clId="{2C5D25F4-40BD-47DD-B903-FB8832FEFCE6}" dt="2026-04-24T23:45:41.155" v="5" actId="115"/>
          <ac:spMkLst>
            <pc:docMk/>
            <pc:sldMk cId="3983798374" sldId="258"/>
            <ac:spMk id="5" creationId="{39E0B320-E5E2-1CEF-6EC7-076DB29A0325}"/>
          </ac:spMkLst>
        </pc:spChg>
      </pc:sldChg>
      <pc:sldChg chg="addSp delSp modSp add mod modAnim">
        <pc:chgData name="william walthall" userId="f772a56296823cba" providerId="LiveId" clId="{2C5D25F4-40BD-47DD-B903-FB8832FEFCE6}" dt="2026-04-25T01:26:24.917" v="30" actId="1076"/>
        <pc:sldMkLst>
          <pc:docMk/>
          <pc:sldMk cId="2837653352" sldId="260"/>
        </pc:sldMkLst>
        <pc:spChg chg="del mod">
          <ac:chgData name="william walthall" userId="f772a56296823cba" providerId="LiveId" clId="{2C5D25F4-40BD-47DD-B903-FB8832FEFCE6}" dt="2026-04-25T01:26:20.322" v="29" actId="478"/>
          <ac:spMkLst>
            <pc:docMk/>
            <pc:sldMk cId="2837653352" sldId="260"/>
            <ac:spMk id="5" creationId="{F7BABD6A-AECE-4149-EFC5-7D83D2A50FF1}"/>
          </ac:spMkLst>
        </pc:spChg>
        <pc:spChg chg="mod">
          <ac:chgData name="william walthall" userId="f772a56296823cba" providerId="LiveId" clId="{2C5D25F4-40BD-47DD-B903-FB8832FEFCE6}" dt="2026-04-25T01:26:24.917" v="30" actId="1076"/>
          <ac:spMkLst>
            <pc:docMk/>
            <pc:sldMk cId="2837653352" sldId="260"/>
            <ac:spMk id="7" creationId="{8A9B90EC-1A6F-476D-0349-6944CBBCFF33}"/>
          </ac:spMkLst>
        </pc:spChg>
        <pc:spChg chg="mod">
          <ac:chgData name="william walthall" userId="f772a56296823cba" providerId="LiveId" clId="{2C5D25F4-40BD-47DD-B903-FB8832FEFCE6}" dt="2026-04-25T00:49:32.957" v="26" actId="1076"/>
          <ac:spMkLst>
            <pc:docMk/>
            <pc:sldMk cId="2837653352" sldId="260"/>
            <ac:spMk id="14" creationId="{5B0FC8C4-221A-5A97-2034-E118E2CA3D93}"/>
          </ac:spMkLst>
        </pc:spChg>
        <pc:picChg chg="add mod">
          <ac:chgData name="william walthall" userId="f772a56296823cba" providerId="LiveId" clId="{2C5D25F4-40BD-47DD-B903-FB8832FEFCE6}" dt="2026-04-25T00:49:38.383" v="28" actId="14100"/>
          <ac:picMkLst>
            <pc:docMk/>
            <pc:sldMk cId="2837653352" sldId="260"/>
            <ac:picMk id="3" creationId="{65EABFFB-6BB5-83D7-3966-326100D1979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60902E0-C382-0355-4186-4445EEF2DB73}"/>
              </a:ext>
            </a:extLst>
          </p:cNvPr>
          <p:cNvSpPr txBox="1">
            <a:spLocks/>
          </p:cNvSpPr>
          <p:nvPr/>
        </p:nvSpPr>
        <p:spPr>
          <a:xfrm>
            <a:off x="1524000" y="2036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dirty="0"/>
              <a:t>Walk With the Word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1000" b="1"/>
              <a:t>Mark 14</a:t>
            </a:r>
            <a:endParaRPr lang="en-US" sz="11000" b="1" dirty="0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595249" y="8846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14:1-9 – Jesus is anointed by a woman with an </a:t>
            </a:r>
            <a:r>
              <a:rPr lang="en-US" sz="2800" i="1" u="sng" dirty="0"/>
              <a:t>alabaster vial.</a:t>
            </a: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03DE0E-6801-AD27-C91D-1E06A13F2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491" y="1590674"/>
            <a:ext cx="7032152" cy="526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58864-42F3-7550-B645-4C4C23CBD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A9B90EC-1A6F-476D-0349-6944CBBCFF33}"/>
              </a:ext>
            </a:extLst>
          </p:cNvPr>
          <p:cNvSpPr txBox="1"/>
          <p:nvPr/>
        </p:nvSpPr>
        <p:spPr>
          <a:xfrm>
            <a:off x="595249" y="1055368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14:10-21 – After hearing Jesus predict His own death, Judas</a:t>
            </a:r>
            <a:br>
              <a:rPr lang="en-US" sz="2800" dirty="0"/>
            </a:br>
            <a:r>
              <a:rPr lang="en-US" sz="2800" dirty="0"/>
              <a:t>    Iscariot decides it is the right time to </a:t>
            </a:r>
            <a:r>
              <a:rPr lang="en-US" sz="2800" i="1" u="sng" dirty="0"/>
              <a:t>betray Him.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0FC8C4-221A-5A97-2034-E118E2CA3D93}"/>
              </a:ext>
            </a:extLst>
          </p:cNvPr>
          <p:cNvSpPr txBox="1"/>
          <p:nvPr/>
        </p:nvSpPr>
        <p:spPr>
          <a:xfrm>
            <a:off x="595249" y="25848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14:22-25 – Jesus institutes </a:t>
            </a:r>
            <a:r>
              <a:rPr lang="en-US" sz="2800" i="1" u="sng" dirty="0"/>
              <a:t>the Lord’s Supper.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EABFFB-6BB5-83D7-3966-326100D19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219" y="3304690"/>
            <a:ext cx="6383372" cy="357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653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8EE96-03B4-B4AD-57C0-237FAD838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E0B320-E5E2-1CEF-6EC7-076DB29A0325}"/>
              </a:ext>
            </a:extLst>
          </p:cNvPr>
          <p:cNvSpPr txBox="1"/>
          <p:nvPr/>
        </p:nvSpPr>
        <p:spPr>
          <a:xfrm>
            <a:off x="595249" y="8846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14:26-31 – Jesus predicts His disciples will </a:t>
            </a:r>
            <a:r>
              <a:rPr lang="en-US" sz="2800" i="1" u="sng" dirty="0"/>
              <a:t>“fall away.</a:t>
            </a:r>
            <a:r>
              <a:rPr lang="en-US" sz="2800" i="1" dirty="0"/>
              <a:t>”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5A3BAC-92CA-EFAB-A53E-F732D97A2575}"/>
              </a:ext>
            </a:extLst>
          </p:cNvPr>
          <p:cNvSpPr txBox="1"/>
          <p:nvPr/>
        </p:nvSpPr>
        <p:spPr>
          <a:xfrm>
            <a:off x="1073231" y="173385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Peter protests; like many of us, he has </a:t>
            </a:r>
            <a:r>
              <a:rPr lang="en-US" sz="2800" i="1" u="sng" dirty="0"/>
              <a:t>good intentions.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1F46EE-88AF-FDC1-98A6-54965763CC2E}"/>
              </a:ext>
            </a:extLst>
          </p:cNvPr>
          <p:cNvSpPr txBox="1"/>
          <p:nvPr/>
        </p:nvSpPr>
        <p:spPr>
          <a:xfrm>
            <a:off x="595249" y="3429000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14:32-42 – Jesus knows what’s coming and </a:t>
            </a:r>
            <a:r>
              <a:rPr lang="en-US" sz="2800" i="1" dirty="0"/>
              <a:t>doesn’t want it.</a:t>
            </a:r>
            <a:br>
              <a:rPr lang="en-US" sz="2800" i="1" dirty="0"/>
            </a:br>
            <a:r>
              <a:rPr lang="en-US" sz="2800" i="1" dirty="0"/>
              <a:t>            </a:t>
            </a:r>
            <a:r>
              <a:rPr lang="en-US" sz="2800" dirty="0"/>
              <a:t>Nevertheless, out of love, He does what’s best </a:t>
            </a:r>
            <a:r>
              <a:rPr lang="en-US" sz="2800" i="1" u="sng" dirty="0"/>
              <a:t>for us all.</a:t>
            </a:r>
          </a:p>
        </p:txBody>
      </p:sp>
    </p:spTree>
    <p:extLst>
      <p:ext uri="{BB962C8B-B14F-4D97-AF65-F5344CB8AC3E}">
        <p14:creationId xmlns:p14="http://schemas.microsoft.com/office/powerpoint/2010/main" val="398379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BAB70-A87C-6B54-6B4C-D6C04F3E1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DAB4B7-7E10-7334-2178-275AF4BDF34A}"/>
              </a:ext>
            </a:extLst>
          </p:cNvPr>
          <p:cNvSpPr txBox="1"/>
          <p:nvPr/>
        </p:nvSpPr>
        <p:spPr>
          <a:xfrm>
            <a:off x="595249" y="8846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14:43-52 – Jesus </a:t>
            </a:r>
            <a:r>
              <a:rPr lang="en-US" sz="2800"/>
              <a:t>is arrested, </a:t>
            </a:r>
            <a:r>
              <a:rPr lang="en-US" sz="2800" dirty="0"/>
              <a:t>and all the disciples </a:t>
            </a:r>
            <a:r>
              <a:rPr lang="en-US" sz="2800" i="1" u="sng" dirty="0"/>
              <a:t>flee!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9B7E66-3301-AE0A-F721-680C4CB2B453}"/>
              </a:ext>
            </a:extLst>
          </p:cNvPr>
          <p:cNvSpPr txBox="1"/>
          <p:nvPr/>
        </p:nvSpPr>
        <p:spPr>
          <a:xfrm>
            <a:off x="595248" y="2388481"/>
            <a:ext cx="1035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14:53-65 – Before His accusers, Jesus confirms He is </a:t>
            </a:r>
            <a:r>
              <a:rPr lang="en-US" sz="2800" i="1" u="sng" dirty="0"/>
              <a:t>the Son of God.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E9B88A-CF0F-BAC9-6D94-808842FC392D}"/>
              </a:ext>
            </a:extLst>
          </p:cNvPr>
          <p:cNvSpPr txBox="1"/>
          <p:nvPr/>
        </p:nvSpPr>
        <p:spPr>
          <a:xfrm>
            <a:off x="595249" y="389232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14:66-72 – Poor Peter! As Jesus predicted, he denies Him </a:t>
            </a:r>
            <a:r>
              <a:rPr lang="en-US" sz="2800" i="1" u="sng" dirty="0"/>
              <a:t>x3.</a:t>
            </a:r>
          </a:p>
        </p:txBody>
      </p:sp>
    </p:spTree>
    <p:extLst>
      <p:ext uri="{BB962C8B-B14F-4D97-AF65-F5344CB8AC3E}">
        <p14:creationId xmlns:p14="http://schemas.microsoft.com/office/powerpoint/2010/main" val="228698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4218</TotalTime>
  <Words>147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44</cp:revision>
  <dcterms:created xsi:type="dcterms:W3CDTF">2024-09-25T23:04:28Z</dcterms:created>
  <dcterms:modified xsi:type="dcterms:W3CDTF">2026-04-25T01:26:31Z</dcterms:modified>
</cp:coreProperties>
</file>