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E6A57B-92F7-4742-B5B3-2EE94796B07E}" v="234" dt="2025-06-05T20:44:01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FDE6A57B-92F7-4742-B5B3-2EE94796B07E}"/>
    <pc:docChg chg="custSel delSld modSld">
      <pc:chgData name="william walthall" userId="f772a56296823cba" providerId="LiveId" clId="{FDE6A57B-92F7-4742-B5B3-2EE94796B07E}" dt="2025-06-05T20:44:08.677" v="245" actId="465"/>
      <pc:docMkLst>
        <pc:docMk/>
      </pc:docMkLst>
      <pc:sldChg chg="modSp mod">
        <pc:chgData name="william walthall" userId="f772a56296823cba" providerId="LiveId" clId="{FDE6A57B-92F7-4742-B5B3-2EE94796B07E}" dt="2025-06-05T20:40:44.343" v="1" actId="20577"/>
        <pc:sldMkLst>
          <pc:docMk/>
          <pc:sldMk cId="4000795167" sldId="256"/>
        </pc:sldMkLst>
        <pc:spChg chg="mod">
          <ac:chgData name="william walthall" userId="f772a56296823cba" providerId="LiveId" clId="{FDE6A57B-92F7-4742-B5B3-2EE94796B07E}" dt="2025-06-05T20:40:44.343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addSp delSp modSp mod delAnim modAnim">
        <pc:chgData name="william walthall" userId="f772a56296823cba" providerId="LiveId" clId="{FDE6A57B-92F7-4742-B5B3-2EE94796B07E}" dt="2025-06-05T20:44:08.677" v="245" actId="465"/>
        <pc:sldMkLst>
          <pc:docMk/>
          <pc:sldMk cId="1525269399" sldId="257"/>
        </pc:sldMkLst>
        <pc:spChg chg="mod">
          <ac:chgData name="william walthall" userId="f772a56296823cba" providerId="LiveId" clId="{FDE6A57B-92F7-4742-B5B3-2EE94796B07E}" dt="2025-06-05T20:42:50.744" v="128" actId="1076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FDE6A57B-92F7-4742-B5B3-2EE94796B07E}" dt="2025-06-05T20:44:08.677" v="245" actId="465"/>
          <ac:spMkLst>
            <pc:docMk/>
            <pc:sldMk cId="1525269399" sldId="257"/>
            <ac:spMk id="7" creationId="{02723CC9-A3D9-A5E2-0EF2-F72871895F0A}"/>
          </ac:spMkLst>
        </pc:spChg>
        <pc:spChg chg="del">
          <ac:chgData name="william walthall" userId="f772a56296823cba" providerId="LiveId" clId="{FDE6A57B-92F7-4742-B5B3-2EE94796B07E}" dt="2025-06-05T20:41:56.208" v="53" actId="478"/>
          <ac:spMkLst>
            <pc:docMk/>
            <pc:sldMk cId="1525269399" sldId="257"/>
            <ac:spMk id="14" creationId="{4CB271C0-551B-2490-490C-AC8CD49CA89F}"/>
          </ac:spMkLst>
        </pc:spChg>
        <pc:spChg chg="add mod">
          <ac:chgData name="william walthall" userId="f772a56296823cba" providerId="LiveId" clId="{FDE6A57B-92F7-4742-B5B3-2EE94796B07E}" dt="2025-06-05T20:44:08.677" v="245" actId="465"/>
          <ac:spMkLst>
            <pc:docMk/>
            <pc:sldMk cId="1525269399" sldId="257"/>
            <ac:spMk id="18" creationId="{38C17EA5-0B58-4107-CD38-805A6D2FBAFC}"/>
          </ac:spMkLst>
        </pc:spChg>
        <pc:spChg chg="add mod">
          <ac:chgData name="william walthall" userId="f772a56296823cba" providerId="LiveId" clId="{FDE6A57B-92F7-4742-B5B3-2EE94796B07E}" dt="2025-06-05T20:44:01.652" v="244" actId="20577"/>
          <ac:spMkLst>
            <pc:docMk/>
            <pc:sldMk cId="1525269399" sldId="257"/>
            <ac:spMk id="19" creationId="{5AA62394-2321-CFCC-DAAF-BD80FD7B046A}"/>
          </ac:spMkLst>
        </pc:spChg>
      </pc:sldChg>
      <pc:sldChg chg="del">
        <pc:chgData name="william walthall" userId="f772a56296823cba" providerId="LiveId" clId="{FDE6A57B-92F7-4742-B5B3-2EE94796B07E}" dt="2025-06-05T20:40:56.382" v="3" actId="2696"/>
        <pc:sldMkLst>
          <pc:docMk/>
          <pc:sldMk cId="3983798374" sldId="258"/>
        </pc:sldMkLst>
      </pc:sldChg>
      <pc:sldChg chg="del">
        <pc:chgData name="william walthall" userId="f772a56296823cba" providerId="LiveId" clId="{FDE6A57B-92F7-4742-B5B3-2EE94796B07E}" dt="2025-06-05T20:40:48.785" v="2" actId="2696"/>
        <pc:sldMkLst>
          <pc:docMk/>
          <pc:sldMk cId="2286987726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Mark 15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15:1-15 – Before Pilate, Jesus is </a:t>
            </a:r>
            <a:r>
              <a:rPr lang="en-US" sz="2800" i="1" u="sng" dirty="0"/>
              <a:t>tried and convicted.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678376" y="230841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15:16-21 – Before the soldiers, Jesus is mocked and </a:t>
            </a:r>
            <a:r>
              <a:rPr lang="en-US" sz="2800" i="1" u="sng" dirty="0"/>
              <a:t>scourged.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678376" y="366983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15:22-41 – Before the Jewish crowds, Jesus is </a:t>
            </a:r>
            <a:r>
              <a:rPr lang="en-US" sz="2800" i="1" u="sng" dirty="0"/>
              <a:t>crucified.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A62394-2321-CFCC-DAAF-BD80FD7B046A}"/>
              </a:ext>
            </a:extLst>
          </p:cNvPr>
          <p:cNvSpPr txBox="1"/>
          <p:nvPr/>
        </p:nvSpPr>
        <p:spPr>
          <a:xfrm>
            <a:off x="678376" y="503125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15:42-47 – Before His family and friends, Jesus is </a:t>
            </a:r>
            <a:r>
              <a:rPr lang="en-US" sz="2800" i="1" u="sng" dirty="0"/>
              <a:t>buried.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4118</TotalTime>
  <Words>53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Mark 15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45</cp:revision>
  <dcterms:created xsi:type="dcterms:W3CDTF">2024-09-25T23:04:28Z</dcterms:created>
  <dcterms:modified xsi:type="dcterms:W3CDTF">2025-06-05T20:44:09Z</dcterms:modified>
</cp:coreProperties>
</file>