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A6B4F-5E5F-4110-B6FD-8B62EEA0526A}" v="599" dt="2025-06-05T20:51:25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7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E0BA6B4F-5E5F-4110-B6FD-8B62EEA0526A}"/>
    <pc:docChg chg="custSel addSld modSld">
      <pc:chgData name="william walthall" userId="f772a56296823cba" providerId="LiveId" clId="{E0BA6B4F-5E5F-4110-B6FD-8B62EEA0526A}" dt="2025-06-05T20:51:43.582" v="673" actId="1076"/>
      <pc:docMkLst>
        <pc:docMk/>
      </pc:docMkLst>
      <pc:sldChg chg="modSp mod">
        <pc:chgData name="william walthall" userId="f772a56296823cba" providerId="LiveId" clId="{E0BA6B4F-5E5F-4110-B6FD-8B62EEA0526A}" dt="2025-06-05T20:45:11.772" v="1" actId="20577"/>
        <pc:sldMkLst>
          <pc:docMk/>
          <pc:sldMk cId="4000795167" sldId="256"/>
        </pc:sldMkLst>
        <pc:spChg chg="mod">
          <ac:chgData name="william walthall" userId="f772a56296823cba" providerId="LiveId" clId="{E0BA6B4F-5E5F-4110-B6FD-8B62EEA0526A}" dt="2025-06-05T20:45:11.772" v="1" actId="20577"/>
          <ac:spMkLst>
            <pc:docMk/>
            <pc:sldMk cId="4000795167" sldId="256"/>
            <ac:spMk id="2" creationId="{99713718-7740-0E34-4380-77FBEC6DFF7E}"/>
          </ac:spMkLst>
        </pc:spChg>
      </pc:sldChg>
      <pc:sldChg chg="addSp modSp mod modAnim">
        <pc:chgData name="william walthall" userId="f772a56296823cba" providerId="LiveId" clId="{E0BA6B4F-5E5F-4110-B6FD-8B62EEA0526A}" dt="2025-06-05T20:48:19.204" v="276" actId="20577"/>
        <pc:sldMkLst>
          <pc:docMk/>
          <pc:sldMk cId="1525269399" sldId="257"/>
        </pc:sldMkLst>
        <pc:spChg chg="mod">
          <ac:chgData name="william walthall" userId="f772a56296823cba" providerId="LiveId" clId="{E0BA6B4F-5E5F-4110-B6FD-8B62EEA0526A}" dt="2025-06-05T20:45:56.274" v="43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E0BA6B4F-5E5F-4110-B6FD-8B62EEA0526A}" dt="2025-06-05T20:46:47.914" v="111" actId="20577"/>
          <ac:spMkLst>
            <pc:docMk/>
            <pc:sldMk cId="1525269399" sldId="257"/>
            <ac:spMk id="7" creationId="{02723CC9-A3D9-A5E2-0EF2-F72871895F0A}"/>
          </ac:spMkLst>
        </pc:spChg>
        <pc:spChg chg="mod">
          <ac:chgData name="william walthall" userId="f772a56296823cba" providerId="LiveId" clId="{E0BA6B4F-5E5F-4110-B6FD-8B62EEA0526A}" dt="2025-06-05T20:47:18.636" v="171" actId="313"/>
          <ac:spMkLst>
            <pc:docMk/>
            <pc:sldMk cId="1525269399" sldId="257"/>
            <ac:spMk id="18" creationId="{38C17EA5-0B58-4107-CD38-805A6D2FBAFC}"/>
          </ac:spMkLst>
        </pc:spChg>
        <pc:spChg chg="mod">
          <ac:chgData name="william walthall" userId="f772a56296823cba" providerId="LiveId" clId="{E0BA6B4F-5E5F-4110-B6FD-8B62EEA0526A}" dt="2025-06-05T20:47:51.622" v="236" actId="20577"/>
          <ac:spMkLst>
            <pc:docMk/>
            <pc:sldMk cId="1525269399" sldId="257"/>
            <ac:spMk id="19" creationId="{5AA62394-2321-CFCC-DAAF-BD80FD7B046A}"/>
          </ac:spMkLst>
        </pc:spChg>
        <pc:spChg chg="add mod">
          <ac:chgData name="william walthall" userId="f772a56296823cba" providerId="LiveId" clId="{E0BA6B4F-5E5F-4110-B6FD-8B62EEA0526A}" dt="2025-06-05T20:48:19.204" v="276" actId="20577"/>
          <ac:spMkLst>
            <pc:docMk/>
            <pc:sldMk cId="1525269399" sldId="257"/>
            <ac:spMk id="20" creationId="{A5412D91-BF1B-C46D-34ED-CC7033324F1D}"/>
          </ac:spMkLst>
        </pc:spChg>
      </pc:sldChg>
      <pc:sldChg chg="delSp modSp add mod delAnim">
        <pc:chgData name="william walthall" userId="f772a56296823cba" providerId="LiveId" clId="{E0BA6B4F-5E5F-4110-B6FD-8B62EEA0526A}" dt="2025-06-05T20:51:43.582" v="673" actId="1076"/>
        <pc:sldMkLst>
          <pc:docMk/>
          <pc:sldMk cId="2516906018" sldId="258"/>
        </pc:sldMkLst>
        <pc:spChg chg="mod">
          <ac:chgData name="william walthall" userId="f772a56296823cba" providerId="LiveId" clId="{E0BA6B4F-5E5F-4110-B6FD-8B62EEA0526A}" dt="2025-06-05T20:49:00.508" v="340" actId="20577"/>
          <ac:spMkLst>
            <pc:docMk/>
            <pc:sldMk cId="2516906018" sldId="258"/>
            <ac:spMk id="5" creationId="{81499C86-BDA5-57E5-E671-CD02653FCA69}"/>
          </ac:spMkLst>
        </pc:spChg>
        <pc:spChg chg="mod">
          <ac:chgData name="william walthall" userId="f772a56296823cba" providerId="LiveId" clId="{E0BA6B4F-5E5F-4110-B6FD-8B62EEA0526A}" dt="2025-06-05T20:51:36.196" v="672" actId="465"/>
          <ac:spMkLst>
            <pc:docMk/>
            <pc:sldMk cId="2516906018" sldId="258"/>
            <ac:spMk id="7" creationId="{DA5A248C-E97D-0463-A085-B2BA22B0ECE1}"/>
          </ac:spMkLst>
        </pc:spChg>
        <pc:spChg chg="mod">
          <ac:chgData name="william walthall" userId="f772a56296823cba" providerId="LiveId" clId="{E0BA6B4F-5E5F-4110-B6FD-8B62EEA0526A}" dt="2025-06-05T20:51:36.196" v="672" actId="465"/>
          <ac:spMkLst>
            <pc:docMk/>
            <pc:sldMk cId="2516906018" sldId="258"/>
            <ac:spMk id="18" creationId="{932F72B5-CFC8-8ACB-E180-8A4150FAB086}"/>
          </ac:spMkLst>
        </pc:spChg>
        <pc:spChg chg="mod">
          <ac:chgData name="william walthall" userId="f772a56296823cba" providerId="LiveId" clId="{E0BA6B4F-5E5F-4110-B6FD-8B62EEA0526A}" dt="2025-06-05T20:51:43.582" v="673" actId="1076"/>
          <ac:spMkLst>
            <pc:docMk/>
            <pc:sldMk cId="2516906018" sldId="258"/>
            <ac:spMk id="19" creationId="{A16898EE-0B50-A216-A846-4A62EA55AD71}"/>
          </ac:spMkLst>
        </pc:spChg>
        <pc:spChg chg="del">
          <ac:chgData name="william walthall" userId="f772a56296823cba" providerId="LiveId" clId="{E0BA6B4F-5E5F-4110-B6FD-8B62EEA0526A}" dt="2025-06-05T20:50:07.800" v="482" actId="478"/>
          <ac:spMkLst>
            <pc:docMk/>
            <pc:sldMk cId="2516906018" sldId="258"/>
            <ac:spMk id="20" creationId="{CA3CF07F-9EBF-CE62-042F-C2C6ECEF8D4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Mark 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16:1-20 – Mark’s account of the </a:t>
            </a:r>
            <a:r>
              <a:rPr lang="en-US" sz="2800" i="1" u="sng" dirty="0"/>
              <a:t>resurrection.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678376" y="230841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16:1-8 – Women came to anoint Jesus: where are </a:t>
            </a:r>
            <a:r>
              <a:rPr lang="en-US" sz="2800" i="1" u="sng" dirty="0"/>
              <a:t>the disciples?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1104404" y="314661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angel announces to the women that </a:t>
            </a:r>
            <a:r>
              <a:rPr lang="en-US" sz="2800" i="1" u="sng" dirty="0"/>
              <a:t>“He is risen.”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A62394-2321-CFCC-DAAF-BD80FD7B046A}"/>
              </a:ext>
            </a:extLst>
          </p:cNvPr>
          <p:cNvSpPr txBox="1"/>
          <p:nvPr/>
        </p:nvSpPr>
        <p:spPr>
          <a:xfrm>
            <a:off x="1104404" y="386747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They are instructed to “tell the disciples” </a:t>
            </a:r>
            <a:r>
              <a:rPr lang="en-US" sz="2800" i="1" u="sng" dirty="0"/>
              <a:t>and Peter.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412D91-BF1B-C46D-34ED-CC7033324F1D}"/>
              </a:ext>
            </a:extLst>
          </p:cNvPr>
          <p:cNvSpPr txBox="1"/>
          <p:nvPr/>
        </p:nvSpPr>
        <p:spPr>
          <a:xfrm>
            <a:off x="1104404" y="458833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Their immediate reaction was one of </a:t>
            </a:r>
            <a:r>
              <a:rPr lang="en-US" sz="2800" i="1" u="sng" dirty="0"/>
              <a:t>fear.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678376" y="94698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16:9-13 – A review of events immediately after </a:t>
            </a:r>
            <a:r>
              <a:rPr lang="en-US" sz="2800" i="1" u="sng" dirty="0"/>
              <a:t>the resurrection.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5A248C-E97D-0463-A085-B2BA22B0ECE1}"/>
              </a:ext>
            </a:extLst>
          </p:cNvPr>
          <p:cNvSpPr txBox="1"/>
          <p:nvPr/>
        </p:nvSpPr>
        <p:spPr>
          <a:xfrm>
            <a:off x="678376" y="2043554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16:14-18 – After the resurrection, Jesus appears to His disciples</a:t>
            </a:r>
            <a:br>
              <a:rPr lang="en-US" sz="2800" dirty="0"/>
            </a:br>
            <a:r>
              <a:rPr lang="en-US" sz="2800" dirty="0"/>
              <a:t>      and commissions them to go into </a:t>
            </a:r>
            <a:r>
              <a:rPr lang="en-US" sz="2800" i="1" u="sng" dirty="0"/>
              <a:t>“all the world.”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678376" y="357100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16:19 – A brief statement about Jesus’s </a:t>
            </a:r>
            <a:r>
              <a:rPr lang="en-US" sz="2800" i="1" u="sng" dirty="0"/>
              <a:t>ascension.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6898EE-0B50-A216-A846-4A62EA55AD71}"/>
              </a:ext>
            </a:extLst>
          </p:cNvPr>
          <p:cNvSpPr txBox="1"/>
          <p:nvPr/>
        </p:nvSpPr>
        <p:spPr>
          <a:xfrm>
            <a:off x="678376" y="4667573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16:20 – After the resurrection and ascension, the disciples “went</a:t>
            </a:r>
            <a:br>
              <a:rPr lang="en-US" sz="2800" dirty="0"/>
            </a:br>
            <a:r>
              <a:rPr lang="en-US" sz="2800" dirty="0"/>
              <a:t>     out” and “preached the word </a:t>
            </a:r>
            <a:r>
              <a:rPr lang="en-US" sz="2800" i="1" u="sng" dirty="0"/>
              <a:t>everywhere.”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4126</TotalTime>
  <Words>127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2013 - 2022 Theme</vt:lpstr>
      <vt:lpstr>Mark 16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46</cp:revision>
  <dcterms:created xsi:type="dcterms:W3CDTF">2024-09-25T23:04:28Z</dcterms:created>
  <dcterms:modified xsi:type="dcterms:W3CDTF">2025-06-05T20:51:48Z</dcterms:modified>
</cp:coreProperties>
</file>