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15"/>
  </p:notesMasterIdLst>
  <p:sldIdLst>
    <p:sldId id="256" r:id="rId2"/>
    <p:sldId id="268" r:id="rId3"/>
    <p:sldId id="263" r:id="rId4"/>
    <p:sldId id="261" r:id="rId5"/>
    <p:sldId id="262" r:id="rId6"/>
    <p:sldId id="264" r:id="rId7"/>
    <p:sldId id="257" r:id="rId8"/>
    <p:sldId id="260" r:id="rId9"/>
    <p:sldId id="265" r:id="rId10"/>
    <p:sldId id="259" r:id="rId11"/>
    <p:sldId id="258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AF323-82BF-4B7A-BA8C-9DBCFBCDA9FC}" v="25" dt="2026-03-15T04:48:5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9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undo custSel addSld delSld modSld sldOrd">
      <pc:chgData name="william walthall" userId="f772a56296823cba" providerId="LiveId" clId="{2C5D25F4-40BD-47DD-B903-FB8832FEFCE6}" dt="2026-03-15T04:48:50.815" v="253"/>
      <pc:docMkLst>
        <pc:docMk/>
      </pc:docMkLst>
      <pc:sldChg chg="addSp delSp modSp mod">
        <pc:chgData name="william walthall" userId="f772a56296823cba" providerId="LiveId" clId="{2C5D25F4-40BD-47DD-B903-FB8832FEFCE6}" dt="2026-03-10T22:40:36.693" v="8" actId="20577"/>
        <pc:sldMkLst>
          <pc:docMk/>
          <pc:sldMk cId="4000795167" sldId="256"/>
        </pc:sldMkLst>
        <pc:spChg chg="mod">
          <ac:chgData name="william walthall" userId="f772a56296823cba" providerId="LiveId" clId="{2C5D25F4-40BD-47DD-B903-FB8832FEFCE6}" dt="2026-03-10T22:39:59.432" v="4" actId="20577"/>
          <ac:spMkLst>
            <pc:docMk/>
            <pc:sldMk cId="4000795167" sldId="256"/>
            <ac:spMk id="2" creationId="{99713718-7740-0E34-4380-77FBEC6DFF7E}"/>
          </ac:spMkLst>
        </pc:spChg>
        <pc:spChg chg="add mod">
          <ac:chgData name="william walthall" userId="f772a56296823cba" providerId="LiveId" clId="{2C5D25F4-40BD-47DD-B903-FB8832FEFCE6}" dt="2026-03-10T22:40:33.182" v="6"/>
          <ac:spMkLst>
            <pc:docMk/>
            <pc:sldMk cId="4000795167" sldId="256"/>
            <ac:spMk id="7" creationId="{C954C8FE-5E71-84EB-90BE-B114BA2EFEEB}"/>
          </ac:spMkLst>
        </pc:spChg>
        <pc:spChg chg="add mod">
          <ac:chgData name="william walthall" userId="f772a56296823cba" providerId="LiveId" clId="{2C5D25F4-40BD-47DD-B903-FB8832FEFCE6}" dt="2026-03-10T22:40:36.693" v="8" actId="20577"/>
          <ac:spMkLst>
            <pc:docMk/>
            <pc:sldMk cId="4000795167" sldId="256"/>
            <ac:spMk id="8" creationId="{2D65CA68-A119-AFED-B5E7-7B4957823B76}"/>
          </ac:spMkLst>
        </pc:spChg>
      </pc:sldChg>
      <pc:sldChg chg="delSp modSp mod delAnim modAnim">
        <pc:chgData name="william walthall" userId="f772a56296823cba" providerId="LiveId" clId="{2C5D25F4-40BD-47DD-B903-FB8832FEFCE6}" dt="2026-03-13T18:23:57.805" v="44"/>
        <pc:sldMkLst>
          <pc:docMk/>
          <pc:sldMk cId="1525269399" sldId="257"/>
        </pc:sldMkLst>
        <pc:spChg chg="mod">
          <ac:chgData name="william walthall" userId="f772a56296823cba" providerId="LiveId" clId="{2C5D25F4-40BD-47DD-B903-FB8832FEFCE6}" dt="2026-03-13T18:22:44.745" v="42" actId="20577"/>
          <ac:spMkLst>
            <pc:docMk/>
            <pc:sldMk cId="1525269399" sldId="257"/>
            <ac:spMk id="7" creationId="{02723CC9-A3D9-A5E2-0EF2-F72871895F0A}"/>
          </ac:spMkLst>
        </pc:spChg>
      </pc:sldChg>
      <pc:sldChg chg="delSp mod ord delAnim">
        <pc:chgData name="william walthall" userId="f772a56296823cba" providerId="LiveId" clId="{2C5D25F4-40BD-47DD-B903-FB8832FEFCE6}" dt="2026-03-15T04:48:34.452" v="250" actId="478"/>
        <pc:sldMkLst>
          <pc:docMk/>
          <pc:sldMk cId="2716509602" sldId="258"/>
        </pc:sldMkLst>
        <pc:spChg chg="del">
          <ac:chgData name="william walthall" userId="f772a56296823cba" providerId="LiveId" clId="{2C5D25F4-40BD-47DD-B903-FB8832FEFCE6}" dt="2026-03-15T04:48:34.452" v="250" actId="478"/>
          <ac:spMkLst>
            <pc:docMk/>
            <pc:sldMk cId="2716509602" sldId="258"/>
            <ac:spMk id="2" creationId="{0DCE4F30-907C-539C-374F-4E1E4C2D2FBD}"/>
          </ac:spMkLst>
        </pc:spChg>
      </pc:sldChg>
      <pc:sldChg chg="modSp add del ord modAnim">
        <pc:chgData name="william walthall" userId="f772a56296823cba" providerId="LiveId" clId="{2C5D25F4-40BD-47DD-B903-FB8832FEFCE6}" dt="2026-03-13T19:10:47.886" v="63" actId="20577"/>
        <pc:sldMkLst>
          <pc:docMk/>
          <pc:sldMk cId="1332973309" sldId="259"/>
        </pc:sldMkLst>
        <pc:spChg chg="mod">
          <ac:chgData name="william walthall" userId="f772a56296823cba" providerId="LiveId" clId="{2C5D25F4-40BD-47DD-B903-FB8832FEFCE6}" dt="2026-03-13T19:10:47.886" v="63" actId="20577"/>
          <ac:spMkLst>
            <pc:docMk/>
            <pc:sldMk cId="1332973309" sldId="259"/>
            <ac:spMk id="7" creationId="{E9B06553-415D-61D8-1A35-02881C42334C}"/>
          </ac:spMkLst>
        </pc:spChg>
      </pc:sldChg>
      <pc:sldChg chg="addSp new ord">
        <pc:chgData name="william walthall" userId="f772a56296823cba" providerId="LiveId" clId="{2C5D25F4-40BD-47DD-B903-FB8832FEFCE6}" dt="2026-03-13T18:24:04.233" v="46"/>
        <pc:sldMkLst>
          <pc:docMk/>
          <pc:sldMk cId="3471907147" sldId="260"/>
        </pc:sldMkLst>
        <pc:picChg chg="add">
          <ac:chgData name="william walthall" userId="f772a56296823cba" providerId="LiveId" clId="{2C5D25F4-40BD-47DD-B903-FB8832FEFCE6}" dt="2026-03-13T18:15:27.229" v="12"/>
          <ac:picMkLst>
            <pc:docMk/>
            <pc:sldMk cId="3471907147" sldId="260"/>
            <ac:picMk id="5" creationId="{10EA87B6-96D6-F291-505A-36F0F84AA0FA}"/>
          </ac:picMkLst>
        </pc:picChg>
      </pc:sldChg>
      <pc:sldChg chg="addSp modSp new mod ord">
        <pc:chgData name="william walthall" userId="f772a56296823cba" providerId="LiveId" clId="{2C5D25F4-40BD-47DD-B903-FB8832FEFCE6}" dt="2026-03-13T18:21:59.200" v="34"/>
        <pc:sldMkLst>
          <pc:docMk/>
          <pc:sldMk cId="2234296091" sldId="261"/>
        </pc:sldMkLst>
        <pc:picChg chg="add mod">
          <ac:chgData name="william walthall" userId="f772a56296823cba" providerId="LiveId" clId="{2C5D25F4-40BD-47DD-B903-FB8832FEFCE6}" dt="2026-03-13T18:18:02.777" v="18" actId="14100"/>
          <ac:picMkLst>
            <pc:docMk/>
            <pc:sldMk cId="2234296091" sldId="261"/>
            <ac:picMk id="5" creationId="{EB81CE19-B63E-2396-1872-D0B5703F0F80}"/>
          </ac:picMkLst>
        </pc:picChg>
      </pc:sldChg>
      <pc:sldChg chg="addSp modSp new mod ord">
        <pc:chgData name="william walthall" userId="f772a56296823cba" providerId="LiveId" clId="{2C5D25F4-40BD-47DD-B903-FB8832FEFCE6}" dt="2026-03-13T18:22:03.406" v="36"/>
        <pc:sldMkLst>
          <pc:docMk/>
          <pc:sldMk cId="2487255465" sldId="262"/>
        </pc:sldMkLst>
        <pc:picChg chg="add mod">
          <ac:chgData name="william walthall" userId="f772a56296823cba" providerId="LiveId" clId="{2C5D25F4-40BD-47DD-B903-FB8832FEFCE6}" dt="2026-03-13T18:20:36.695" v="25" actId="1076"/>
          <ac:picMkLst>
            <pc:docMk/>
            <pc:sldMk cId="2487255465" sldId="262"/>
            <ac:picMk id="5" creationId="{5D9AC3EE-E827-F127-1EB1-C93E085CCE52}"/>
          </ac:picMkLst>
        </pc:picChg>
      </pc:sldChg>
      <pc:sldChg chg="delSp add mod ord delAnim">
        <pc:chgData name="william walthall" userId="f772a56296823cba" providerId="LiveId" clId="{2C5D25F4-40BD-47DD-B903-FB8832FEFCE6}" dt="2026-03-13T18:26:24.425" v="57" actId="478"/>
        <pc:sldMkLst>
          <pc:docMk/>
          <pc:sldMk cId="310851117" sldId="263"/>
        </pc:sldMkLst>
      </pc:sldChg>
      <pc:sldChg chg="add ord modAnim">
        <pc:chgData name="william walthall" userId="f772a56296823cba" providerId="LiveId" clId="{2C5D25F4-40BD-47DD-B903-FB8832FEFCE6}" dt="2026-03-13T18:26:06.259" v="56"/>
        <pc:sldMkLst>
          <pc:docMk/>
          <pc:sldMk cId="3025402168" sldId="264"/>
        </pc:sldMkLst>
      </pc:sldChg>
      <pc:sldChg chg="addSp modSp new mod">
        <pc:chgData name="william walthall" userId="f772a56296823cba" providerId="LiveId" clId="{2C5D25F4-40BD-47DD-B903-FB8832FEFCE6}" dt="2026-03-13T19:10:26.778" v="61" actId="14100"/>
        <pc:sldMkLst>
          <pc:docMk/>
          <pc:sldMk cId="1615399226" sldId="265"/>
        </pc:sldMkLst>
        <pc:picChg chg="add mod">
          <ac:chgData name="william walthall" userId="f772a56296823cba" providerId="LiveId" clId="{2C5D25F4-40BD-47DD-B903-FB8832FEFCE6}" dt="2026-03-13T19:10:26.778" v="61" actId="14100"/>
          <ac:picMkLst>
            <pc:docMk/>
            <pc:sldMk cId="1615399226" sldId="265"/>
            <ac:picMk id="5" creationId="{D6770DD3-D322-3675-D0AB-2C738AC50C22}"/>
          </ac:picMkLst>
        </pc:picChg>
      </pc:sldChg>
      <pc:sldChg chg="add del">
        <pc:chgData name="william walthall" userId="f772a56296823cba" providerId="LiveId" clId="{2C5D25F4-40BD-47DD-B903-FB8832FEFCE6}" dt="2026-03-14T19:12:49.579" v="244" actId="2696"/>
        <pc:sldMkLst>
          <pc:docMk/>
          <pc:sldMk cId="3481721872" sldId="266"/>
        </pc:sldMkLst>
      </pc:sldChg>
      <pc:sldChg chg="addSp modSp new mod ord">
        <pc:chgData name="william walthall" userId="f772a56296823cba" providerId="LiveId" clId="{2C5D25F4-40BD-47DD-B903-FB8832FEFCE6}" dt="2026-03-15T04:48:22.310" v="249"/>
        <pc:sldMkLst>
          <pc:docMk/>
          <pc:sldMk cId="1044925123" sldId="267"/>
        </pc:sldMkLst>
        <pc:spChg chg="add mod">
          <ac:chgData name="william walthall" userId="f772a56296823cba" providerId="LiveId" clId="{2C5D25F4-40BD-47DD-B903-FB8832FEFCE6}" dt="2026-03-13T19:59:11.073" v="134" actId="20577"/>
          <ac:spMkLst>
            <pc:docMk/>
            <pc:sldMk cId="1044925123" sldId="267"/>
            <ac:spMk id="6" creationId="{C4CEED0C-B324-FC14-4009-870F7E70DCF7}"/>
          </ac:spMkLst>
        </pc:spChg>
        <pc:picChg chg="add mod">
          <ac:chgData name="william walthall" userId="f772a56296823cba" providerId="LiveId" clId="{2C5D25F4-40BD-47DD-B903-FB8832FEFCE6}" dt="2026-03-13T19:57:39.200" v="67" actId="1076"/>
          <ac:picMkLst>
            <pc:docMk/>
            <pc:sldMk cId="1044925123" sldId="267"/>
            <ac:picMk id="5" creationId="{D769A73C-5FD5-3F38-1B76-7339522909D6}"/>
          </ac:picMkLst>
        </pc:picChg>
      </pc:sldChg>
      <pc:sldChg chg="addSp modSp new mod ord">
        <pc:chgData name="william walthall" userId="f772a56296823cba" providerId="LiveId" clId="{2C5D25F4-40BD-47DD-B903-FB8832FEFCE6}" dt="2026-03-14T17:44:39.750" v="243" actId="1076"/>
        <pc:sldMkLst>
          <pc:docMk/>
          <pc:sldMk cId="3881310592" sldId="268"/>
        </pc:sldMkLst>
        <pc:spChg chg="add mod">
          <ac:chgData name="william walthall" userId="f772a56296823cba" providerId="LiveId" clId="{2C5D25F4-40BD-47DD-B903-FB8832FEFCE6}" dt="2026-03-14T17:44:39.750" v="243" actId="1076"/>
          <ac:spMkLst>
            <pc:docMk/>
            <pc:sldMk cId="3881310592" sldId="268"/>
            <ac:spMk id="5" creationId="{DC6C0023-2AEE-E89D-FDB1-F68ED337E4DB}"/>
          </ac:spMkLst>
        </pc:spChg>
        <pc:spChg chg="add mod">
          <ac:chgData name="william walthall" userId="f772a56296823cba" providerId="LiveId" clId="{2C5D25F4-40BD-47DD-B903-FB8832FEFCE6}" dt="2026-03-14T17:44:27.243" v="235" actId="1076"/>
          <ac:spMkLst>
            <pc:docMk/>
            <pc:sldMk cId="3881310592" sldId="268"/>
            <ac:spMk id="6" creationId="{48292F5D-35B2-EB6E-8D62-624176075350}"/>
          </ac:spMkLst>
        </pc:spChg>
        <pc:spChg chg="add mod">
          <ac:chgData name="william walthall" userId="f772a56296823cba" providerId="LiveId" clId="{2C5D25F4-40BD-47DD-B903-FB8832FEFCE6}" dt="2026-03-14T17:44:27.243" v="235" actId="1076"/>
          <ac:spMkLst>
            <pc:docMk/>
            <pc:sldMk cId="3881310592" sldId="268"/>
            <ac:spMk id="7" creationId="{7F5B58BF-AC55-8123-116F-CC5327CEE9EB}"/>
          </ac:spMkLst>
        </pc:spChg>
        <pc:spChg chg="add mod">
          <ac:chgData name="william walthall" userId="f772a56296823cba" providerId="LiveId" clId="{2C5D25F4-40BD-47DD-B903-FB8832FEFCE6}" dt="2026-03-14T17:44:27.243" v="235" actId="1076"/>
          <ac:spMkLst>
            <pc:docMk/>
            <pc:sldMk cId="3881310592" sldId="268"/>
            <ac:spMk id="8" creationId="{E9B6B09A-EC34-A482-E216-5215DD09017D}"/>
          </ac:spMkLst>
        </pc:spChg>
      </pc:sldChg>
      <pc:sldChg chg="add modAnim">
        <pc:chgData name="william walthall" userId="f772a56296823cba" providerId="LiveId" clId="{2C5D25F4-40BD-47DD-B903-FB8832FEFCE6}" dt="2026-03-15T04:48:50.815" v="253"/>
        <pc:sldMkLst>
          <pc:docMk/>
          <pc:sldMk cId="1294217015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C671-CD10-4CC3-B323-29AEC78D2140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5F69-25BA-490C-8F62-7DF83642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3/13/2026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3718-7740-0E34-4380-77FBEC6DF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4BD31-DF30-D677-C270-694D3EC7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25DD-84AA-36B6-8446-3B8DE9A9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081E0-119C-1C9A-0EC8-FC61ADCC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54C8FE-5E71-84EB-90BE-B114BA2EFEEB}"/>
              </a:ext>
            </a:extLst>
          </p:cNvPr>
          <p:cNvSpPr txBox="1">
            <a:spLocks/>
          </p:cNvSpPr>
          <p:nvPr/>
        </p:nvSpPr>
        <p:spPr>
          <a:xfrm>
            <a:off x="1524000" y="1361871"/>
            <a:ext cx="9144000" cy="13309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Walk With the Word</a:t>
            </a:r>
            <a:endParaRPr lang="en-US" sz="4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D65CA68-A119-AFED-B5E7-7B4957823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sz="6000" dirty="0"/>
              <a:t>Mark 2</a:t>
            </a:r>
          </a:p>
        </p:txBody>
      </p:sp>
    </p:spTree>
    <p:extLst>
      <p:ext uri="{BB962C8B-B14F-4D97-AF65-F5344CB8AC3E}">
        <p14:creationId xmlns:p14="http://schemas.microsoft.com/office/powerpoint/2010/main" val="4000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46111-0416-A405-A4B8-D92A86A2E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04425D-4352-3D29-8EA8-A4B766690F3C}"/>
              </a:ext>
            </a:extLst>
          </p:cNvPr>
          <p:cNvSpPr txBox="1"/>
          <p:nvPr/>
        </p:nvSpPr>
        <p:spPr>
          <a:xfrm>
            <a:off x="865412" y="80585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2:1-2 – Jesus has made His home base in </a:t>
            </a:r>
            <a:r>
              <a:rPr lang="en-US" sz="2800" i="1" u="sng" dirty="0"/>
              <a:t>Capernaum.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2970D-229B-DDBF-7806-AE27118F4F32}"/>
              </a:ext>
            </a:extLst>
          </p:cNvPr>
          <p:cNvSpPr txBox="1"/>
          <p:nvPr/>
        </p:nvSpPr>
        <p:spPr>
          <a:xfrm>
            <a:off x="1222976" y="1432028"/>
            <a:ext cx="1015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“…He was speaking to them </a:t>
            </a:r>
            <a:r>
              <a:rPr lang="en-US" sz="2800" i="1" u="sng" dirty="0"/>
              <a:t>the Word.”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06553-415D-61D8-1A35-02881C42334C}"/>
              </a:ext>
            </a:extLst>
          </p:cNvPr>
          <p:cNvSpPr txBox="1"/>
          <p:nvPr/>
        </p:nvSpPr>
        <p:spPr>
          <a:xfrm>
            <a:off x="865412" y="2131218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2:3-12 – The miraculous healing of </a:t>
            </a:r>
            <a:r>
              <a:rPr lang="en-US" sz="2800" i="1" u="sng" dirty="0"/>
              <a:t>the paralytic.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2769D7-31FD-9BEE-7D19-9EE8D4EB6A3D}"/>
              </a:ext>
            </a:extLst>
          </p:cNvPr>
          <p:cNvSpPr txBox="1"/>
          <p:nvPr/>
        </p:nvSpPr>
        <p:spPr>
          <a:xfrm>
            <a:off x="1222976" y="2830408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Key points:</a:t>
            </a:r>
            <a:br>
              <a:rPr lang="en-US" sz="2800" dirty="0"/>
            </a:br>
            <a:r>
              <a:rPr lang="en-US" sz="2800" dirty="0"/>
              <a:t>1. Carrying the paralytic (no name) required </a:t>
            </a:r>
            <a:r>
              <a:rPr lang="en-US" sz="2800" i="1" u="sng" dirty="0"/>
              <a:t>four men.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3D560-1B11-9500-C996-333E4C96FFE0}"/>
              </a:ext>
            </a:extLst>
          </p:cNvPr>
          <p:cNvSpPr txBox="1"/>
          <p:nvPr/>
        </p:nvSpPr>
        <p:spPr>
          <a:xfrm>
            <a:off x="1222976" y="3849085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Jesus healed the paralytic after seeing </a:t>
            </a:r>
            <a:r>
              <a:rPr lang="en-US" sz="2800" i="1" u="sng" dirty="0"/>
              <a:t>their faith.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3932A-401E-679D-1D2A-11522A928674}"/>
              </a:ext>
            </a:extLst>
          </p:cNvPr>
          <p:cNvSpPr txBox="1"/>
          <p:nvPr/>
        </p:nvSpPr>
        <p:spPr>
          <a:xfrm>
            <a:off x="1222976" y="4436875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Jesus declares Himself </a:t>
            </a:r>
            <a:r>
              <a:rPr lang="en-US" sz="2800" i="1" u="sng" dirty="0"/>
              <a:t>the Son of Man.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C8B50-2814-6260-933C-DCE959A7698C}"/>
              </a:ext>
            </a:extLst>
          </p:cNvPr>
          <p:cNvSpPr txBox="1"/>
          <p:nvPr/>
        </p:nvSpPr>
        <p:spPr>
          <a:xfrm>
            <a:off x="1222976" y="5024665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Jesus makes His mission clear: </a:t>
            </a:r>
            <a:r>
              <a:rPr lang="en-US" sz="2800" i="1" u="sng" dirty="0"/>
              <a:t>to forgive sins.</a:t>
            </a:r>
          </a:p>
        </p:txBody>
      </p:sp>
    </p:spTree>
    <p:extLst>
      <p:ext uri="{BB962C8B-B14F-4D97-AF65-F5344CB8AC3E}">
        <p14:creationId xmlns:p14="http://schemas.microsoft.com/office/powerpoint/2010/main" val="133297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2729B-DCC6-3356-10F8-84C7CF8AD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087F57-4A0A-74BC-7081-4638B508650F}"/>
              </a:ext>
            </a:extLst>
          </p:cNvPr>
          <p:cNvSpPr txBox="1"/>
          <p:nvPr/>
        </p:nvSpPr>
        <p:spPr>
          <a:xfrm>
            <a:off x="865412" y="80585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2:13-22 – The call of </a:t>
            </a:r>
            <a:r>
              <a:rPr lang="en-US" sz="2800" i="1" u="sng" dirty="0"/>
              <a:t>Matthew.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B1F77-CDDE-90BC-BC40-263CD5222441}"/>
              </a:ext>
            </a:extLst>
          </p:cNvPr>
          <p:cNvSpPr txBox="1"/>
          <p:nvPr/>
        </p:nvSpPr>
        <p:spPr>
          <a:xfrm>
            <a:off x="1166748" y="1658260"/>
            <a:ext cx="1015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religious leaders keep asking the question </a:t>
            </a:r>
            <a:r>
              <a:rPr lang="en-US" sz="2800" i="1" u="sng" dirty="0"/>
              <a:t>“Why?”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FE32C-1D7A-AA08-0520-CE6C8288CFC6}"/>
              </a:ext>
            </a:extLst>
          </p:cNvPr>
          <p:cNvSpPr txBox="1"/>
          <p:nvPr/>
        </p:nvSpPr>
        <p:spPr>
          <a:xfrm>
            <a:off x="1166748" y="2573006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answers the “Why?” question: things are </a:t>
            </a:r>
            <a:r>
              <a:rPr lang="en-US" sz="2800" i="1" u="sng" dirty="0"/>
              <a:t>changing.</a:t>
            </a:r>
          </a:p>
        </p:txBody>
      </p:sp>
    </p:spTree>
    <p:extLst>
      <p:ext uri="{BB962C8B-B14F-4D97-AF65-F5344CB8AC3E}">
        <p14:creationId xmlns:p14="http://schemas.microsoft.com/office/powerpoint/2010/main" val="27165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13D86-0A6B-29FE-F8F1-354A7EE2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C7079-684B-0A7E-8091-E591661B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E6A4B-C601-6E4C-7C22-65475267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9A73C-5FD5-3F38-1B76-733952290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EED0C-B324-FC14-4009-870F7E70DCF7}"/>
              </a:ext>
            </a:extLst>
          </p:cNvPr>
          <p:cNvSpPr txBox="1"/>
          <p:nvPr/>
        </p:nvSpPr>
        <p:spPr>
          <a:xfrm>
            <a:off x="555052" y="1898251"/>
            <a:ext cx="33094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You can’t put</a:t>
            </a:r>
          </a:p>
          <a:p>
            <a:r>
              <a:rPr lang="en-US" sz="4000" dirty="0"/>
              <a:t>new wine into </a:t>
            </a:r>
          </a:p>
          <a:p>
            <a:r>
              <a:rPr lang="en-US" sz="4000" dirty="0"/>
              <a:t>old wineskins!</a:t>
            </a:r>
          </a:p>
        </p:txBody>
      </p:sp>
    </p:spTree>
    <p:extLst>
      <p:ext uri="{BB962C8B-B14F-4D97-AF65-F5344CB8AC3E}">
        <p14:creationId xmlns:p14="http://schemas.microsoft.com/office/powerpoint/2010/main" val="10449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6B284-6AA3-FAFF-1673-19B7D8A0B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6D0B11-2931-54B8-0635-3D445C444ECA}"/>
              </a:ext>
            </a:extLst>
          </p:cNvPr>
          <p:cNvSpPr txBox="1"/>
          <p:nvPr/>
        </p:nvSpPr>
        <p:spPr>
          <a:xfrm>
            <a:off x="865412" y="80585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2:13-22 – The call of </a:t>
            </a:r>
            <a:r>
              <a:rPr lang="en-US" sz="2800" i="1" u="sng" dirty="0"/>
              <a:t>Matthew.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FFD5A-7AEF-A2FD-9F7F-1FFAC46D9BA8}"/>
              </a:ext>
            </a:extLst>
          </p:cNvPr>
          <p:cNvSpPr txBox="1"/>
          <p:nvPr/>
        </p:nvSpPr>
        <p:spPr>
          <a:xfrm>
            <a:off x="1166748" y="1658260"/>
            <a:ext cx="1015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religious leaders keep asking the question </a:t>
            </a:r>
            <a:r>
              <a:rPr lang="en-US" sz="2800" i="1" u="sng" dirty="0"/>
              <a:t>“Why?”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47D5A-3F6E-0CD8-9F43-D22A21C26825}"/>
              </a:ext>
            </a:extLst>
          </p:cNvPr>
          <p:cNvSpPr txBox="1"/>
          <p:nvPr/>
        </p:nvSpPr>
        <p:spPr>
          <a:xfrm>
            <a:off x="1166748" y="2573006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answers the “Why?” question: things are </a:t>
            </a:r>
            <a:r>
              <a:rPr lang="en-US" sz="2800" i="1" u="sng" dirty="0"/>
              <a:t>changing.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1AF38-D0C2-7518-9AE3-7793C493E2FB}"/>
              </a:ext>
            </a:extLst>
          </p:cNvPr>
          <p:cNvSpPr txBox="1"/>
          <p:nvPr/>
        </p:nvSpPr>
        <p:spPr>
          <a:xfrm>
            <a:off x="865412" y="3993097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2:23-28 – Jesus sets the Pharisees straight on the purpose of the </a:t>
            </a:r>
            <a:br>
              <a:rPr lang="en-US" sz="2800" dirty="0"/>
            </a:br>
            <a:r>
              <a:rPr lang="en-US" sz="2800" dirty="0"/>
              <a:t>       Sabbath: it </a:t>
            </a:r>
            <a:r>
              <a:rPr lang="en-US" sz="2800"/>
              <a:t>was established </a:t>
            </a:r>
            <a:r>
              <a:rPr lang="en-US" sz="2800" i="1" u="sng"/>
              <a:t>for man.</a:t>
            </a:r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129421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EE26D-E5A9-A191-C990-E9121E78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7C1C6-3854-3D08-241D-B664AD58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3717D-0F70-E4BF-14C8-C55D00F7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6C0023-2AEE-E89D-FDB1-F68ED337E4DB}"/>
              </a:ext>
            </a:extLst>
          </p:cNvPr>
          <p:cNvSpPr txBox="1"/>
          <p:nvPr/>
        </p:nvSpPr>
        <p:spPr>
          <a:xfrm>
            <a:off x="2611167" y="1401023"/>
            <a:ext cx="6969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Inductive Bible Study Method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92F5D-35B2-EB6E-8D62-624176075350}"/>
              </a:ext>
            </a:extLst>
          </p:cNvPr>
          <p:cNvSpPr txBox="1"/>
          <p:nvPr/>
        </p:nvSpPr>
        <p:spPr>
          <a:xfrm>
            <a:off x="3929743" y="2431569"/>
            <a:ext cx="3538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1. Observation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B58BF-AC55-8123-116F-CC5327CEE9EB}"/>
              </a:ext>
            </a:extLst>
          </p:cNvPr>
          <p:cNvSpPr txBox="1"/>
          <p:nvPr/>
        </p:nvSpPr>
        <p:spPr>
          <a:xfrm>
            <a:off x="3929743" y="3462114"/>
            <a:ext cx="3961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2. Interpretation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6B09A-EC34-A482-E216-5215DD09017D}"/>
              </a:ext>
            </a:extLst>
          </p:cNvPr>
          <p:cNvSpPr txBox="1"/>
          <p:nvPr/>
        </p:nvSpPr>
        <p:spPr>
          <a:xfrm>
            <a:off x="3929743" y="4492660"/>
            <a:ext cx="3334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3.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1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FCC9E-7449-DE10-FB09-CC3D372EA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D092EE-8D3B-C802-4028-2D2D48078049}"/>
              </a:ext>
            </a:extLst>
          </p:cNvPr>
          <p:cNvSpPr txBox="1"/>
          <p:nvPr/>
        </p:nvSpPr>
        <p:spPr>
          <a:xfrm>
            <a:off x="865412" y="80585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2:1-2 – Jesus has made His home base in </a:t>
            </a:r>
            <a:r>
              <a:rPr lang="en-US" sz="2800" i="1" u="sng" dirty="0"/>
              <a:t>Capernaum.</a:t>
            </a:r>
          </a:p>
        </p:txBody>
      </p:sp>
    </p:spTree>
    <p:extLst>
      <p:ext uri="{BB962C8B-B14F-4D97-AF65-F5344CB8AC3E}">
        <p14:creationId xmlns:p14="http://schemas.microsoft.com/office/powerpoint/2010/main" val="31085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91B08-58CE-CC70-E21F-6D6CD73D9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CE57E-5BA3-A0AD-B2DE-BEA692A7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9B9D2-A565-AD2B-68AF-DD940BC8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1CE19-B63E-2396-1872-D0B5703F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33" y="136525"/>
            <a:ext cx="11520832" cy="64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4812E-3430-441E-A25E-AB194E1D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5C957-21BC-8B35-59A3-F56E4292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6DA3B-489A-8E0F-332E-E855F01E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AC3EE-E827-F127-1EB1-C93E085C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32" y="0"/>
            <a:ext cx="8811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5460-95C8-CB2D-02F6-DB9DAEF7A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3CC2E5-E48B-9CE5-5DB5-B56783091908}"/>
              </a:ext>
            </a:extLst>
          </p:cNvPr>
          <p:cNvSpPr txBox="1"/>
          <p:nvPr/>
        </p:nvSpPr>
        <p:spPr>
          <a:xfrm>
            <a:off x="865412" y="80585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2:1-2 – Jesus has made His home base in </a:t>
            </a:r>
            <a:r>
              <a:rPr lang="en-US" sz="2800" i="1" u="sng" dirty="0"/>
              <a:t>Capernaum.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E935E-B456-1754-48EE-15F590D295E0}"/>
              </a:ext>
            </a:extLst>
          </p:cNvPr>
          <p:cNvSpPr txBox="1"/>
          <p:nvPr/>
        </p:nvSpPr>
        <p:spPr>
          <a:xfrm>
            <a:off x="1222976" y="1432028"/>
            <a:ext cx="1015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“…He was speaking to them </a:t>
            </a:r>
            <a:r>
              <a:rPr lang="en-US" sz="2800" i="1" u="sng" dirty="0"/>
              <a:t>the Word.”</a:t>
            </a:r>
          </a:p>
        </p:txBody>
      </p:sp>
    </p:spTree>
    <p:extLst>
      <p:ext uri="{BB962C8B-B14F-4D97-AF65-F5344CB8AC3E}">
        <p14:creationId xmlns:p14="http://schemas.microsoft.com/office/powerpoint/2010/main" val="302540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B53D3-C81A-7E8B-A4F3-5FB00501D6B0}"/>
              </a:ext>
            </a:extLst>
          </p:cNvPr>
          <p:cNvSpPr txBox="1"/>
          <p:nvPr/>
        </p:nvSpPr>
        <p:spPr>
          <a:xfrm>
            <a:off x="865412" y="80585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2:1-2 – Jesus has made His home base in </a:t>
            </a:r>
            <a:r>
              <a:rPr lang="en-US" sz="2800" i="1" u="sng" dirty="0"/>
              <a:t>Capernaum.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EF479-9C91-C981-FD05-C31DAE7E765F}"/>
              </a:ext>
            </a:extLst>
          </p:cNvPr>
          <p:cNvSpPr txBox="1"/>
          <p:nvPr/>
        </p:nvSpPr>
        <p:spPr>
          <a:xfrm>
            <a:off x="1222976" y="1432028"/>
            <a:ext cx="1015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“…He was speaking to them </a:t>
            </a:r>
            <a:r>
              <a:rPr lang="en-US" sz="2800" i="1" u="sng" dirty="0"/>
              <a:t>the Word.”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23CC9-A3D9-A5E2-0EF2-F72871895F0A}"/>
              </a:ext>
            </a:extLst>
          </p:cNvPr>
          <p:cNvSpPr txBox="1"/>
          <p:nvPr/>
        </p:nvSpPr>
        <p:spPr>
          <a:xfrm>
            <a:off x="865412" y="2131218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2:3-12 – The miraculous healing of </a:t>
            </a:r>
            <a:r>
              <a:rPr lang="en-US" sz="2800" i="1" u="sng" dirty="0"/>
              <a:t>the paralytic.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B271C0-551B-2490-490C-AC8CD49CA89F}"/>
              </a:ext>
            </a:extLst>
          </p:cNvPr>
          <p:cNvSpPr txBox="1"/>
          <p:nvPr/>
        </p:nvSpPr>
        <p:spPr>
          <a:xfrm>
            <a:off x="1222976" y="2830408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Key points:</a:t>
            </a:r>
            <a:br>
              <a:rPr lang="en-US" sz="2800" dirty="0"/>
            </a:br>
            <a:r>
              <a:rPr lang="en-US" sz="2800" dirty="0"/>
              <a:t>1. Carrying the paralytic (no name) required </a:t>
            </a:r>
            <a:r>
              <a:rPr lang="en-US" sz="2800" i="1" u="sng" dirty="0"/>
              <a:t>four men.</a:t>
            </a:r>
          </a:p>
        </p:txBody>
      </p:sp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C802D-F0DE-991D-AA6C-BA8EAC29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AB3F5-0376-C33F-E372-CE784191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E0C97-9F0C-F424-67BA-85DA9AA5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A87B6-96D6-F291-505A-36F0F84AA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45" y="0"/>
            <a:ext cx="10934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91AA5E-47E8-8AFB-8DC7-84A58E05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6D478-0BE4-A150-22A1-D1029B75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66D32-7036-FD78-3B35-6FD3ADAF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70DD3-D322-3675-D0AB-2C738AC50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709" y="0"/>
            <a:ext cx="5011102" cy="72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6275</TotalTime>
  <Words>301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Office 2013 - 2022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33</cp:revision>
  <dcterms:created xsi:type="dcterms:W3CDTF">2024-09-25T23:04:28Z</dcterms:created>
  <dcterms:modified xsi:type="dcterms:W3CDTF">2026-03-15T04:48:52Z</dcterms:modified>
</cp:coreProperties>
</file>