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0" r:id="rId1"/>
  </p:sldMasterIdLst>
  <p:notesMasterIdLst>
    <p:notesMasterId r:id="rId8"/>
  </p:notesMasterIdLst>
  <p:sldIdLst>
    <p:sldId id="256" r:id="rId2"/>
    <p:sldId id="259" r:id="rId3"/>
    <p:sldId id="262" r:id="rId4"/>
    <p:sldId id="257" r:id="rId5"/>
    <p:sldId id="258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A463434-6192-4AAD-86C1-0A507D53E698}" v="49" dt="2026-03-16T00:46:14.1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49" d="100"/>
          <a:sy n="49" d="100"/>
        </p:scale>
        <p:origin x="54" y="9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lliam walthall" userId="f772a56296823cba" providerId="LiveId" clId="{2C5D25F4-40BD-47DD-B903-FB8832FEFCE6}"/>
    <pc:docChg chg="custSel addSld delSld modSld sldOrd">
      <pc:chgData name="william walthall" userId="f772a56296823cba" providerId="LiveId" clId="{2C5D25F4-40BD-47DD-B903-FB8832FEFCE6}" dt="2026-03-16T00:46:14.128" v="194"/>
      <pc:docMkLst>
        <pc:docMk/>
      </pc:docMkLst>
      <pc:sldChg chg="addSp delSp modSp mod">
        <pc:chgData name="william walthall" userId="f772a56296823cba" providerId="LiveId" clId="{2C5D25F4-40BD-47DD-B903-FB8832FEFCE6}" dt="2026-03-13T21:07:55.621" v="30" actId="1076"/>
        <pc:sldMkLst>
          <pc:docMk/>
          <pc:sldMk cId="4000795167" sldId="256"/>
        </pc:sldMkLst>
        <pc:spChg chg="mod">
          <ac:chgData name="william walthall" userId="f772a56296823cba" providerId="LiveId" clId="{2C5D25F4-40BD-47DD-B903-FB8832FEFCE6}" dt="2026-03-13T21:07:55.621" v="30" actId="1076"/>
          <ac:spMkLst>
            <pc:docMk/>
            <pc:sldMk cId="4000795167" sldId="256"/>
            <ac:spMk id="2" creationId="{99713718-7740-0E34-4380-77FBEC6DFF7E}"/>
          </ac:spMkLst>
        </pc:spChg>
        <pc:spChg chg="add mod">
          <ac:chgData name="william walthall" userId="f772a56296823cba" providerId="LiveId" clId="{2C5D25F4-40BD-47DD-B903-FB8832FEFCE6}" dt="2026-03-13T21:07:44.870" v="29" actId="113"/>
          <ac:spMkLst>
            <pc:docMk/>
            <pc:sldMk cId="4000795167" sldId="256"/>
            <ac:spMk id="7" creationId="{3E2F91A8-5EC1-9FC8-CC32-1BC78719EE17}"/>
          </ac:spMkLst>
        </pc:spChg>
      </pc:sldChg>
      <pc:sldChg chg="modSp mod">
        <pc:chgData name="william walthall" userId="f772a56296823cba" providerId="LiveId" clId="{2C5D25F4-40BD-47DD-B903-FB8832FEFCE6}" dt="2026-03-13T21:08:22.352" v="32" actId="20577"/>
        <pc:sldMkLst>
          <pc:docMk/>
          <pc:sldMk cId="1525269399" sldId="257"/>
        </pc:sldMkLst>
        <pc:spChg chg="mod">
          <ac:chgData name="william walthall" userId="f772a56296823cba" providerId="LiveId" clId="{2C5D25F4-40BD-47DD-B903-FB8832FEFCE6}" dt="2026-03-13T21:08:15.918" v="31" actId="27107"/>
          <ac:spMkLst>
            <pc:docMk/>
            <pc:sldMk cId="1525269399" sldId="257"/>
            <ac:spMk id="5" creationId="{FF3B53D3-C81A-7E8B-A4F3-5FB00501D6B0}"/>
          </ac:spMkLst>
        </pc:spChg>
        <pc:spChg chg="mod">
          <ac:chgData name="william walthall" userId="f772a56296823cba" providerId="LiveId" clId="{2C5D25F4-40BD-47DD-B903-FB8832FEFCE6}" dt="2026-03-13T21:08:22.352" v="32" actId="20577"/>
          <ac:spMkLst>
            <pc:docMk/>
            <pc:sldMk cId="1525269399" sldId="257"/>
            <ac:spMk id="14" creationId="{4CB271C0-551B-2490-490C-AC8CD49CA89F}"/>
          </ac:spMkLst>
        </pc:spChg>
      </pc:sldChg>
      <pc:sldChg chg="addSp delSp modSp mod delAnim modAnim">
        <pc:chgData name="william walthall" userId="f772a56296823cba" providerId="LiveId" clId="{2C5D25F4-40BD-47DD-B903-FB8832FEFCE6}" dt="2026-03-16T00:42:11.283" v="190" actId="20577"/>
        <pc:sldMkLst>
          <pc:docMk/>
          <pc:sldMk cId="2716509602" sldId="258"/>
        </pc:sldMkLst>
        <pc:spChg chg="add mod">
          <ac:chgData name="william walthall" userId="f772a56296823cba" providerId="LiveId" clId="{2C5D25F4-40BD-47DD-B903-FB8832FEFCE6}" dt="2026-03-16T00:42:11.283" v="190" actId="20577"/>
          <ac:spMkLst>
            <pc:docMk/>
            <pc:sldMk cId="2716509602" sldId="258"/>
            <ac:spMk id="2" creationId="{C8544A2E-7864-61F1-47FB-21B7908B682E}"/>
          </ac:spMkLst>
        </pc:spChg>
        <pc:picChg chg="add mod">
          <ac:chgData name="william walthall" userId="f772a56296823cba" providerId="LiveId" clId="{2C5D25F4-40BD-47DD-B903-FB8832FEFCE6}" dt="2026-03-16T00:24:31.550" v="158" actId="1076"/>
          <ac:picMkLst>
            <pc:docMk/>
            <pc:sldMk cId="2716509602" sldId="258"/>
            <ac:picMk id="2050" creationId="{10BE415A-4E58-4349-820C-0BBC626923D1}"/>
          </ac:picMkLst>
        </pc:picChg>
      </pc:sldChg>
      <pc:sldChg chg="addSp delSp modSp new mod">
        <pc:chgData name="william walthall" userId="f772a56296823cba" providerId="LiveId" clId="{2C5D25F4-40BD-47DD-B903-FB8832FEFCE6}" dt="2026-03-14T17:59:57.045" v="91" actId="1076"/>
        <pc:sldMkLst>
          <pc:docMk/>
          <pc:sldMk cId="698039325" sldId="259"/>
        </pc:sldMkLst>
        <pc:spChg chg="mod">
          <ac:chgData name="william walthall" userId="f772a56296823cba" providerId="LiveId" clId="{2C5D25F4-40BD-47DD-B903-FB8832FEFCE6}" dt="2026-03-14T17:56:55.763" v="48" actId="20577"/>
          <ac:spMkLst>
            <pc:docMk/>
            <pc:sldMk cId="698039325" sldId="259"/>
            <ac:spMk id="2" creationId="{B93CC860-21E8-D0FB-CEC3-BE82299ED0B3}"/>
          </ac:spMkLst>
        </pc:spChg>
        <pc:picChg chg="add mod">
          <ac:chgData name="william walthall" userId="f772a56296823cba" providerId="LiveId" clId="{2C5D25F4-40BD-47DD-B903-FB8832FEFCE6}" dt="2026-03-14T17:59:57.045" v="91" actId="1076"/>
          <ac:picMkLst>
            <pc:docMk/>
            <pc:sldMk cId="698039325" sldId="259"/>
            <ac:picMk id="10" creationId="{2AF8DA61-D2CD-6B1F-0108-B16187F89F6D}"/>
          </ac:picMkLst>
        </pc:picChg>
        <pc:picChg chg="add mod">
          <ac:chgData name="william walthall" userId="f772a56296823cba" providerId="LiveId" clId="{2C5D25F4-40BD-47DD-B903-FB8832FEFCE6}" dt="2026-03-14T17:59:54.918" v="90" actId="1076"/>
          <ac:picMkLst>
            <pc:docMk/>
            <pc:sldMk cId="698039325" sldId="259"/>
            <ac:picMk id="11" creationId="{A4A1EBFF-A00F-A9E7-3F34-86AB1030A2CB}"/>
          </ac:picMkLst>
        </pc:picChg>
      </pc:sldChg>
      <pc:sldChg chg="addSp delSp modSp new del mod ord">
        <pc:chgData name="william walthall" userId="f772a56296823cba" providerId="LiveId" clId="{2C5D25F4-40BD-47DD-B903-FB8832FEFCE6}" dt="2026-03-16T00:24:40.984" v="159" actId="2696"/>
        <pc:sldMkLst>
          <pc:docMk/>
          <pc:sldMk cId="1116837796" sldId="260"/>
        </pc:sldMkLst>
        <pc:spChg chg="add del mod">
          <ac:chgData name="william walthall" userId="f772a56296823cba" providerId="LiveId" clId="{2C5D25F4-40BD-47DD-B903-FB8832FEFCE6}" dt="2026-03-16T00:24:14.059" v="155" actId="21"/>
          <ac:spMkLst>
            <pc:docMk/>
            <pc:sldMk cId="1116837796" sldId="260"/>
            <ac:spMk id="5" creationId="{C8544A2E-7864-61F1-47FB-21B7908B682E}"/>
          </ac:spMkLst>
        </pc:spChg>
        <pc:picChg chg="add del mod">
          <ac:chgData name="william walthall" userId="f772a56296823cba" providerId="LiveId" clId="{2C5D25F4-40BD-47DD-B903-FB8832FEFCE6}" dt="2026-03-16T00:23:53.978" v="152" actId="21"/>
          <ac:picMkLst>
            <pc:docMk/>
            <pc:sldMk cId="1116837796" sldId="260"/>
            <ac:picMk id="2050" creationId="{10BE415A-4E58-4349-820C-0BBC626923D1}"/>
          </ac:picMkLst>
        </pc:picChg>
      </pc:sldChg>
      <pc:sldChg chg="delSp modSp add mod delAnim modAnim">
        <pc:chgData name="william walthall" userId="f772a56296823cba" providerId="LiveId" clId="{2C5D25F4-40BD-47DD-B903-FB8832FEFCE6}" dt="2026-03-16T00:46:14.128" v="194"/>
        <pc:sldMkLst>
          <pc:docMk/>
          <pc:sldMk cId="3537029992" sldId="261"/>
        </pc:sldMkLst>
        <pc:spChg chg="mod">
          <ac:chgData name="william walthall" userId="f772a56296823cba" providerId="LiveId" clId="{2C5D25F4-40BD-47DD-B903-FB8832FEFCE6}" dt="2026-03-16T00:45:59.958" v="192" actId="1076"/>
          <ac:spMkLst>
            <pc:docMk/>
            <pc:sldMk cId="3537029992" sldId="261"/>
            <ac:spMk id="2" creationId="{758306C7-DB2F-6F96-15F7-9D89D928D324}"/>
          </ac:spMkLst>
        </pc:spChg>
        <pc:spChg chg="mod">
          <ac:chgData name="william walthall" userId="f772a56296823cba" providerId="LiveId" clId="{2C5D25F4-40BD-47DD-B903-FB8832FEFCE6}" dt="2026-03-16T00:46:04.586" v="193" actId="1076"/>
          <ac:spMkLst>
            <pc:docMk/>
            <pc:sldMk cId="3537029992" sldId="261"/>
            <ac:spMk id="3" creationId="{20BBE25B-FC07-11C3-E8B4-035EDE218624}"/>
          </ac:spMkLst>
        </pc:spChg>
        <pc:spChg chg="del">
          <ac:chgData name="william walthall" userId="f772a56296823cba" providerId="LiveId" clId="{2C5D25F4-40BD-47DD-B903-FB8832FEFCE6}" dt="2026-03-16T00:45:54.294" v="191" actId="478"/>
          <ac:spMkLst>
            <pc:docMk/>
            <pc:sldMk cId="3537029992" sldId="261"/>
            <ac:spMk id="5" creationId="{B37496D8-7AC0-89C5-7C11-0DA7624C8AD6}"/>
          </ac:spMkLst>
        </pc:spChg>
        <pc:spChg chg="del">
          <ac:chgData name="william walthall" userId="f772a56296823cba" providerId="LiveId" clId="{2C5D25F4-40BD-47DD-B903-FB8832FEFCE6}" dt="2026-03-16T00:45:54.294" v="191" actId="478"/>
          <ac:spMkLst>
            <pc:docMk/>
            <pc:sldMk cId="3537029992" sldId="261"/>
            <ac:spMk id="6" creationId="{23D6B483-13C0-2C57-9524-827F6F11DAF1}"/>
          </ac:spMkLst>
        </pc:spChg>
      </pc:sldChg>
      <pc:sldChg chg="addSp modSp new mod ord">
        <pc:chgData name="william walthall" userId="f772a56296823cba" providerId="LiveId" clId="{2C5D25F4-40BD-47DD-B903-FB8832FEFCE6}" dt="2026-03-15T23:46:19.067" v="151"/>
        <pc:sldMkLst>
          <pc:docMk/>
          <pc:sldMk cId="2632347159" sldId="262"/>
        </pc:sldMkLst>
        <pc:picChg chg="add mod">
          <ac:chgData name="william walthall" userId="f772a56296823cba" providerId="LiveId" clId="{2C5D25F4-40BD-47DD-B903-FB8832FEFCE6}" dt="2026-03-15T23:44:20.230" v="149" actId="14100"/>
          <ac:picMkLst>
            <pc:docMk/>
            <pc:sldMk cId="2632347159" sldId="262"/>
            <ac:picMk id="5" creationId="{6EA27C7E-3826-4A3A-14C2-C34B67D18C2B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5EC671-CD10-4CC3-B323-29AEC78D2140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935F69-25BA-490C-8F62-7DF8364206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962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E3B7B-C7B5-42CF-90CF-67B3D21B2314}" type="datetime1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455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D9902-F134-45BD-ABD2-80C28059B090}" type="datetime1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68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04DB0-379A-41B7-9B29-7F42F0D571D5}" type="datetime1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243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6519-E62D-4F8C-AE1E-36928EC7D15C}" type="datetime1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918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7AEB6-FCE1-4CD5-923B-84E54F1460D5}" type="datetime1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25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74C2F-71A1-43C9-B2F6-A4FAC8157F1A}" type="datetime1">
              <a:rPr lang="en-US" smtClean="0"/>
              <a:t>3/15/2026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405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31DCC-9916-4BB7-A2E9-25EC84C740A7}" type="datetime1">
              <a:rPr lang="en-US" smtClean="0"/>
              <a:t>3/15/2026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260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9146A-335D-4B7F-86AE-5D483B1F631C}" type="datetime1">
              <a:rPr lang="en-US" smtClean="0"/>
              <a:t>3/15/2026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067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1D8EC-8E17-4CE6-99C2-C22488572868}" type="datetime1">
              <a:rPr lang="en-US" smtClean="0"/>
              <a:t>3/15/2026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866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50ABA-DFFA-4B13-BB77-624D9164A38B}" type="datetime1">
              <a:rPr lang="en-US" smtClean="0"/>
              <a:t>3/15/2026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278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0A08F-2B1D-4498-A043-7C299B1C2561}" type="datetime1">
              <a:rPr lang="en-US" smtClean="0"/>
              <a:t>3/15/2026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753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E9B64-DC09-41C8-9DE3-DA74AF8D2F97}" type="datetime1">
              <a:rPr lang="en-US" smtClean="0"/>
              <a:t>3/15/2026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91CC32-6A6B-4E2E-BBA1-6864F305DA2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5537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1" r:id="rId1"/>
    <p:sldLayoutId id="2147483912" r:id="rId2"/>
    <p:sldLayoutId id="2147483913" r:id="rId3"/>
    <p:sldLayoutId id="2147483914" r:id="rId4"/>
    <p:sldLayoutId id="2147483915" r:id="rId5"/>
    <p:sldLayoutId id="2147483916" r:id="rId6"/>
    <p:sldLayoutId id="2147483917" r:id="rId7"/>
    <p:sldLayoutId id="2147483918" r:id="rId8"/>
    <p:sldLayoutId id="2147483919" r:id="rId9"/>
    <p:sldLayoutId id="2147483920" r:id="rId10"/>
    <p:sldLayoutId id="2147483921" r:id="rId11"/>
  </p:sldLayoutIdLst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713718-7740-0E34-4380-77FBEC6DFF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28800" y="3805068"/>
            <a:ext cx="8534400" cy="1019682"/>
          </a:xfrm>
        </p:spPr>
        <p:txBody>
          <a:bodyPr/>
          <a:lstStyle/>
          <a:p>
            <a:r>
              <a:rPr lang="en-US" b="1" dirty="0"/>
              <a:t>Mark 3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54BD31-DF30-D677-C270-694D3EC77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E3B7B-C7B5-42CF-90CF-67B3D21B2314}" type="datetime1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5125DD-84AA-36B6-8446-3B8DE9A94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1081E0-119C-1C9A-0EC8-FC61ADCCEA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1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3E2F91A8-5EC1-9FC8-CC32-1BC78719EE17}"/>
              </a:ext>
            </a:extLst>
          </p:cNvPr>
          <p:cNvSpPr txBox="1">
            <a:spLocks/>
          </p:cNvSpPr>
          <p:nvPr/>
        </p:nvSpPr>
        <p:spPr>
          <a:xfrm>
            <a:off x="1828800" y="2273469"/>
            <a:ext cx="8534400" cy="101968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dirty="0"/>
              <a:t>Walk With the Word</a:t>
            </a:r>
          </a:p>
        </p:txBody>
      </p:sp>
    </p:spTree>
    <p:extLst>
      <p:ext uri="{BB962C8B-B14F-4D97-AF65-F5344CB8AC3E}">
        <p14:creationId xmlns:p14="http://schemas.microsoft.com/office/powerpoint/2010/main" val="4000795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3CC860-21E8-D0FB-CEC3-BE82299ED0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            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2DB20E-B6D7-751F-8E6C-64593E9879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96519-E62D-4F8C-AE1E-36928EC7D15C}" type="datetime1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E35091-6A31-E993-17AB-388672B5E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EA2D4E-AC8C-888A-D2FD-19B2DA44E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2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AF8DA61-D2CD-6B1F-0108-B16187F89F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49" y="1289083"/>
            <a:ext cx="5880034" cy="4279833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A4A1EBFF-A00F-A9E7-3F34-86AB1030A2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62035" y="136525"/>
            <a:ext cx="4353565" cy="6588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8039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CAD60F7-93B6-E414-04BB-847EFFA8BC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1D8EC-8E17-4CE6-99C2-C22488572868}" type="datetime1">
              <a:rPr lang="en-US" smtClean="0"/>
              <a:t>3/15/2026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1687F7-0BF6-80AB-CAE9-6731164754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A86997-134A-953A-1FA1-F3E16C380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1CC32-6A6B-4E2E-BBA1-6864F305DA26}" type="slidenum">
              <a:rPr lang="en-US" smtClean="0"/>
              <a:t>3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EA27C7E-3826-4A3A-14C2-C34B67D18C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2824" y="383905"/>
            <a:ext cx="11074142" cy="6191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2347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F3B53D3-C81A-7E8B-A4F3-5FB00501D6B0}"/>
              </a:ext>
            </a:extLst>
          </p:cNvPr>
          <p:cNvSpPr txBox="1"/>
          <p:nvPr/>
        </p:nvSpPr>
        <p:spPr>
          <a:xfrm>
            <a:off x="865412" y="805859"/>
            <a:ext cx="974604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3:1-6 – Jesus heals on the Sabbath: the reaction of the religious</a:t>
            </a:r>
            <a:br>
              <a:rPr lang="en-US" sz="2800" dirty="0"/>
            </a:br>
            <a:r>
              <a:rPr lang="en-US" sz="2800" dirty="0"/>
              <a:t>      leaders is one of the saddest in Scripture and betrays their</a:t>
            </a:r>
            <a:br>
              <a:rPr lang="en-US" sz="2800" dirty="0"/>
            </a:br>
            <a:r>
              <a:rPr lang="en-US" sz="2800" dirty="0"/>
              <a:t>                                </a:t>
            </a:r>
            <a:r>
              <a:rPr lang="en-US" sz="2800" i="1" u="sng" dirty="0"/>
              <a:t>hardness of heart.</a:t>
            </a:r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2723CC9-A3D9-A5E2-0EF2-F72871895F0A}"/>
              </a:ext>
            </a:extLst>
          </p:cNvPr>
          <p:cNvSpPr txBox="1"/>
          <p:nvPr/>
        </p:nvSpPr>
        <p:spPr>
          <a:xfrm>
            <a:off x="865412" y="2667253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Jesus displays two emotions: </a:t>
            </a:r>
            <a:r>
              <a:rPr lang="en-US" sz="2800" i="1" u="sng" dirty="0"/>
              <a:t>anger and grief.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CB271C0-551B-2490-490C-AC8CD49CA89F}"/>
              </a:ext>
            </a:extLst>
          </p:cNvPr>
          <p:cNvSpPr txBox="1"/>
          <p:nvPr/>
        </p:nvSpPr>
        <p:spPr>
          <a:xfrm>
            <a:off x="865412" y="4143927"/>
            <a:ext cx="97460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3:7-12 – Sadly, Jesus’ identity is acknowledged even by </a:t>
            </a:r>
            <a:r>
              <a:rPr lang="en-US" sz="2800" i="1" u="sng" dirty="0"/>
              <a:t>demons.</a:t>
            </a:r>
          </a:p>
        </p:txBody>
      </p:sp>
    </p:spTree>
    <p:extLst>
      <p:ext uri="{BB962C8B-B14F-4D97-AF65-F5344CB8AC3E}">
        <p14:creationId xmlns:p14="http://schemas.microsoft.com/office/powerpoint/2010/main" val="1525269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72729B-DCC6-3356-10F8-84C7CF8AD0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6087F57-4A0A-74BC-7081-4638B508650F}"/>
              </a:ext>
            </a:extLst>
          </p:cNvPr>
          <p:cNvSpPr txBox="1"/>
          <p:nvPr/>
        </p:nvSpPr>
        <p:spPr>
          <a:xfrm>
            <a:off x="626421" y="566868"/>
            <a:ext cx="974604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3:13-19 – The twelve apostles are named: (1) they would be</a:t>
            </a:r>
            <a:br>
              <a:rPr lang="en-US" sz="2800" dirty="0"/>
            </a:br>
            <a:r>
              <a:rPr lang="en-US" sz="2800" dirty="0"/>
              <a:t>    “with Him,”’ (2) they would be “sent out” to preach, and</a:t>
            </a:r>
            <a:br>
              <a:rPr lang="en-US" sz="2800" dirty="0"/>
            </a:br>
            <a:r>
              <a:rPr lang="en-US" sz="2800" dirty="0"/>
              <a:t>      (3) they would be given </a:t>
            </a:r>
            <a:r>
              <a:rPr lang="en-US" sz="2800" i="1" u="sng" dirty="0"/>
              <a:t>authority to cast out demons.</a:t>
            </a:r>
            <a:r>
              <a:rPr lang="en-US" sz="2800" dirty="0"/>
              <a:t> </a:t>
            </a:r>
            <a:endParaRPr lang="en-US" sz="2800" i="1" u="sng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7AB1F77-CDDE-90BC-BC40-263CD5222441}"/>
              </a:ext>
            </a:extLst>
          </p:cNvPr>
          <p:cNvSpPr txBox="1"/>
          <p:nvPr/>
        </p:nvSpPr>
        <p:spPr>
          <a:xfrm>
            <a:off x="626421" y="2180463"/>
            <a:ext cx="1015506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3:20-30 – Incredibly, Jesus is accused of being possessed by</a:t>
            </a:r>
            <a:br>
              <a:rPr lang="en-US" sz="2800" dirty="0"/>
            </a:br>
            <a:r>
              <a:rPr lang="en-US" sz="2800" dirty="0"/>
              <a:t>     “Beelzebub,” another name for </a:t>
            </a:r>
            <a:r>
              <a:rPr lang="en-US" sz="2800" i="1" u="sng" dirty="0"/>
              <a:t>Satan.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10BE415A-4E58-4349-820C-0BBC626923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442" y="3365514"/>
            <a:ext cx="4580513" cy="29256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8544A2E-7864-61F1-47FB-21B7908B682E}"/>
              </a:ext>
            </a:extLst>
          </p:cNvPr>
          <p:cNvSpPr txBox="1"/>
          <p:nvPr/>
        </p:nvSpPr>
        <p:spPr>
          <a:xfrm>
            <a:off x="6052031" y="3930334"/>
            <a:ext cx="438075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dirty="0"/>
              <a:t>Beelzebub</a:t>
            </a:r>
          </a:p>
          <a:p>
            <a:pPr algn="ctr"/>
            <a:r>
              <a:rPr lang="en-US" sz="4000" dirty="0"/>
              <a:t>Lord of the Dung Fly</a:t>
            </a:r>
          </a:p>
        </p:txBody>
      </p:sp>
    </p:spTree>
    <p:extLst>
      <p:ext uri="{BB962C8B-B14F-4D97-AF65-F5344CB8AC3E}">
        <p14:creationId xmlns:p14="http://schemas.microsoft.com/office/powerpoint/2010/main" val="2716509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3B7D9D-D5C9-695D-E039-7067C26607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58306C7-DB2F-6F96-15F7-9D89D928D324}"/>
              </a:ext>
            </a:extLst>
          </p:cNvPr>
          <p:cNvSpPr txBox="1"/>
          <p:nvPr/>
        </p:nvSpPr>
        <p:spPr>
          <a:xfrm>
            <a:off x="801519" y="1188737"/>
            <a:ext cx="974604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Jesus introduces “the unforgiveable sin”: blasphemy against</a:t>
            </a:r>
            <a:br>
              <a:rPr lang="en-US" sz="2800" dirty="0"/>
            </a:br>
            <a:r>
              <a:rPr lang="en-US" sz="2800" dirty="0"/>
              <a:t>the Holy Spirit means to deny who Jesus is in spite of </a:t>
            </a:r>
            <a:br>
              <a:rPr lang="en-US" sz="2800" dirty="0"/>
            </a:br>
            <a:r>
              <a:rPr lang="en-US" sz="2800" dirty="0"/>
              <a:t>        </a:t>
            </a:r>
            <a:r>
              <a:rPr lang="en-US" sz="2800" i="1" u="sng" dirty="0"/>
              <a:t>all the evidence.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0BBE25B-FC07-11C3-E8B4-035EDE218624}"/>
              </a:ext>
            </a:extLst>
          </p:cNvPr>
          <p:cNvSpPr txBox="1"/>
          <p:nvPr/>
        </p:nvSpPr>
        <p:spPr>
          <a:xfrm>
            <a:off x="801519" y="3147965"/>
            <a:ext cx="97460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3:31-35 – Those who follow Jesus (in this case, the “will of God,”)</a:t>
            </a:r>
            <a:br>
              <a:rPr lang="en-US" sz="2800" dirty="0"/>
            </a:br>
            <a:r>
              <a:rPr lang="en-US" sz="2800" dirty="0"/>
              <a:t>     have, with Jesus, a </a:t>
            </a:r>
            <a:r>
              <a:rPr lang="en-US" sz="2800" i="1" u="sng" dirty="0"/>
              <a:t>unique relationship.</a:t>
            </a:r>
            <a:r>
              <a:rPr lang="en-US" sz="2800" dirty="0"/>
              <a:t> </a:t>
            </a:r>
            <a:endParaRPr lang="en-US" sz="2800" i="1" u="sng" dirty="0"/>
          </a:p>
        </p:txBody>
      </p:sp>
    </p:spTree>
    <p:extLst>
      <p:ext uri="{BB962C8B-B14F-4D97-AF65-F5344CB8AC3E}">
        <p14:creationId xmlns:p14="http://schemas.microsoft.com/office/powerpoint/2010/main" val="3537029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5288</TotalTime>
  <Words>208</Words>
  <Application>Microsoft Office PowerPoint</Application>
  <PresentationFormat>Widescreen</PresentationFormat>
  <Paragraphs>21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</vt:lpstr>
      <vt:lpstr>Arial</vt:lpstr>
      <vt:lpstr>Calibri</vt:lpstr>
      <vt:lpstr>Calibri Light</vt:lpstr>
      <vt:lpstr>Office 2013 - 2022 Theme</vt:lpstr>
      <vt:lpstr>Mark 3</vt:lpstr>
      <vt:lpstr>               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william walthall</dc:creator>
  <cp:lastModifiedBy>william walthall</cp:lastModifiedBy>
  <cp:revision>34</cp:revision>
  <dcterms:created xsi:type="dcterms:W3CDTF">2024-09-25T23:04:28Z</dcterms:created>
  <dcterms:modified xsi:type="dcterms:W3CDTF">2026-03-16T00:46:22Z</dcterms:modified>
</cp:coreProperties>
</file>