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9"/>
  </p:notesMasterIdLst>
  <p:sldIdLst>
    <p:sldId id="256" r:id="rId2"/>
    <p:sldId id="263" r:id="rId3"/>
    <p:sldId id="257" r:id="rId4"/>
    <p:sldId id="261" r:id="rId5"/>
    <p:sldId id="262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4DE584-2C8F-495D-AA2D-526031D0953E}" v="57" dt="2026-03-22T03:51:36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66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undo custSel addSld delSld modSld sldOrd">
      <pc:chgData name="william walthall" userId="f772a56296823cba" providerId="LiveId" clId="{2C5D25F4-40BD-47DD-B903-FB8832FEFCE6}" dt="2026-03-22T03:51:36.518" v="275"/>
      <pc:docMkLst>
        <pc:docMk/>
      </pc:docMkLst>
      <pc:sldChg chg="addSp delSp modSp mod">
        <pc:chgData name="william walthall" userId="f772a56296823cba" providerId="LiveId" clId="{2C5D25F4-40BD-47DD-B903-FB8832FEFCE6}" dt="2026-03-18T00:54:29.199" v="55" actId="255"/>
        <pc:sldMkLst>
          <pc:docMk/>
          <pc:sldMk cId="4000795167" sldId="256"/>
        </pc:sldMkLst>
        <pc:spChg chg="add mod">
          <ac:chgData name="william walthall" userId="f772a56296823cba" providerId="LiveId" clId="{2C5D25F4-40BD-47DD-B903-FB8832FEFCE6}" dt="2026-03-18T00:54:29.199" v="55" actId="255"/>
          <ac:spMkLst>
            <pc:docMk/>
            <pc:sldMk cId="4000795167" sldId="256"/>
            <ac:spMk id="9" creationId="{BDC568DC-122E-BA82-A33E-0F98E4D752F0}"/>
          </ac:spMkLst>
        </pc:spChg>
      </pc:sldChg>
      <pc:sldChg chg="addSp delSp modSp mod delAnim">
        <pc:chgData name="william walthall" userId="f772a56296823cba" providerId="LiveId" clId="{2C5D25F4-40BD-47DD-B903-FB8832FEFCE6}" dt="2026-03-22T03:27:32.193" v="209" actId="14100"/>
        <pc:sldMkLst>
          <pc:docMk/>
          <pc:sldMk cId="1525269399" sldId="257"/>
        </pc:sldMkLst>
        <pc:picChg chg="add mod">
          <ac:chgData name="william walthall" userId="f772a56296823cba" providerId="LiveId" clId="{2C5D25F4-40BD-47DD-B903-FB8832FEFCE6}" dt="2026-03-22T03:27:26.660" v="207" actId="14100"/>
          <ac:picMkLst>
            <pc:docMk/>
            <pc:sldMk cId="1525269399" sldId="257"/>
            <ac:picMk id="2" creationId="{BE0C47E1-E71F-E92A-6FCE-1C554AF838E3}"/>
          </ac:picMkLst>
        </pc:picChg>
        <pc:picChg chg="add mod">
          <ac:chgData name="william walthall" userId="f772a56296823cba" providerId="LiveId" clId="{2C5D25F4-40BD-47DD-B903-FB8832FEFCE6}" dt="2026-03-22T03:27:20.918" v="205" actId="1076"/>
          <ac:picMkLst>
            <pc:docMk/>
            <pc:sldMk cId="1525269399" sldId="257"/>
            <ac:picMk id="3" creationId="{B8CB9766-A66A-D95A-8F7D-851FDE033D96}"/>
          </ac:picMkLst>
        </pc:picChg>
        <pc:picChg chg="add mod">
          <ac:chgData name="william walthall" userId="f772a56296823cba" providerId="LiveId" clId="{2C5D25F4-40BD-47DD-B903-FB8832FEFCE6}" dt="2026-03-22T03:27:32.193" v="209" actId="14100"/>
          <ac:picMkLst>
            <pc:docMk/>
            <pc:sldMk cId="1525269399" sldId="257"/>
            <ac:picMk id="4" creationId="{1A343052-BB48-117B-EDCE-11B6CE7B1ED4}"/>
          </ac:picMkLst>
        </pc:picChg>
      </pc:sldChg>
      <pc:sldChg chg="modSp add del modAnim">
        <pc:chgData name="william walthall" userId="f772a56296823cba" providerId="LiveId" clId="{2C5D25F4-40BD-47DD-B903-FB8832FEFCE6}" dt="2026-03-18T01:44:15.306" v="196" actId="20577"/>
        <pc:sldMkLst>
          <pc:docMk/>
          <pc:sldMk cId="2716509602" sldId="258"/>
        </pc:sldMkLst>
        <pc:spChg chg="mod">
          <ac:chgData name="william walthall" userId="f772a56296823cba" providerId="LiveId" clId="{2C5D25F4-40BD-47DD-B903-FB8832FEFCE6}" dt="2026-03-18T01:44:15.306" v="196" actId="20577"/>
          <ac:spMkLst>
            <pc:docMk/>
            <pc:sldMk cId="2716509602" sldId="258"/>
            <ac:spMk id="13" creationId="{4B996BCA-EEBF-8523-BFDD-9EB8DE5EAB2D}"/>
          </ac:spMkLst>
        </pc:spChg>
      </pc:sldChg>
      <pc:sldChg chg="addSp modSp mod modAnim">
        <pc:chgData name="william walthall" userId="f772a56296823cba" providerId="LiveId" clId="{2C5D25F4-40BD-47DD-B903-FB8832FEFCE6}" dt="2026-03-18T01:40:39.398" v="194" actId="20577"/>
        <pc:sldMkLst>
          <pc:docMk/>
          <pc:sldMk cId="988322979" sldId="259"/>
        </pc:sldMkLst>
        <pc:spChg chg="add mod">
          <ac:chgData name="william walthall" userId="f772a56296823cba" providerId="LiveId" clId="{2C5D25F4-40BD-47DD-B903-FB8832FEFCE6}" dt="2026-03-18T01:40:39.398" v="194" actId="20577"/>
          <ac:spMkLst>
            <pc:docMk/>
            <pc:sldMk cId="988322979" sldId="259"/>
            <ac:spMk id="2" creationId="{38E9BCAE-7BF8-CC74-5B41-7C6395D0A209}"/>
          </ac:spMkLst>
        </pc:spChg>
        <pc:spChg chg="mod">
          <ac:chgData name="william walthall" userId="f772a56296823cba" providerId="LiveId" clId="{2C5D25F4-40BD-47DD-B903-FB8832FEFCE6}" dt="2026-03-18T00:55:25.891" v="58" actId="20577"/>
          <ac:spMkLst>
            <pc:docMk/>
            <pc:sldMk cId="988322979" sldId="259"/>
            <ac:spMk id="5" creationId="{63D834D1-2174-3832-FE73-9EF37CA6E488}"/>
          </ac:spMkLst>
        </pc:spChg>
      </pc:sldChg>
      <pc:sldChg chg="delSp add del mod ord delAnim modAnim">
        <pc:chgData name="william walthall" userId="f772a56296823cba" providerId="LiveId" clId="{2C5D25F4-40BD-47DD-B903-FB8832FEFCE6}" dt="2026-03-22T03:37:53.900" v="226" actId="2696"/>
        <pc:sldMkLst>
          <pc:docMk/>
          <pc:sldMk cId="3916763311" sldId="260"/>
        </pc:sldMkLst>
        <pc:spChg chg="del">
          <ac:chgData name="william walthall" userId="f772a56296823cba" providerId="LiveId" clId="{2C5D25F4-40BD-47DD-B903-FB8832FEFCE6}" dt="2026-03-22T03:27:00.234" v="201" actId="21"/>
          <ac:spMkLst>
            <pc:docMk/>
            <pc:sldMk cId="3916763311" sldId="260"/>
            <ac:spMk id="5" creationId="{95E031C1-AAB0-4243-D3F2-083CE76DEB73}"/>
          </ac:spMkLst>
        </pc:spChg>
        <pc:spChg chg="del">
          <ac:chgData name="william walthall" userId="f772a56296823cba" providerId="LiveId" clId="{2C5D25F4-40BD-47DD-B903-FB8832FEFCE6}" dt="2026-03-22T03:26:35.030" v="198" actId="478"/>
          <ac:spMkLst>
            <pc:docMk/>
            <pc:sldMk cId="3916763311" sldId="260"/>
            <ac:spMk id="7" creationId="{678E2129-D03B-AFC9-911E-F30C744ACFAC}"/>
          </ac:spMkLst>
        </pc:spChg>
        <pc:spChg chg="del">
          <ac:chgData name="william walthall" userId="f772a56296823cba" providerId="LiveId" clId="{2C5D25F4-40BD-47DD-B903-FB8832FEFCE6}" dt="2026-03-22T03:26:35.030" v="198" actId="478"/>
          <ac:spMkLst>
            <pc:docMk/>
            <pc:sldMk cId="3916763311" sldId="260"/>
            <ac:spMk id="8" creationId="{5DABB2C5-C20E-BDF8-7FE1-B145E86243F6}"/>
          </ac:spMkLst>
        </pc:spChg>
        <pc:spChg chg="del">
          <ac:chgData name="william walthall" userId="f772a56296823cba" providerId="LiveId" clId="{2C5D25F4-40BD-47DD-B903-FB8832FEFCE6}" dt="2026-03-22T03:26:35.030" v="198" actId="478"/>
          <ac:spMkLst>
            <pc:docMk/>
            <pc:sldMk cId="3916763311" sldId="260"/>
            <ac:spMk id="9" creationId="{045703B4-6CEE-6B39-3AF1-C504D96B6547}"/>
          </ac:spMkLst>
        </pc:spChg>
        <pc:spChg chg="del">
          <ac:chgData name="william walthall" userId="f772a56296823cba" providerId="LiveId" clId="{2C5D25F4-40BD-47DD-B903-FB8832FEFCE6}" dt="2026-03-22T03:26:35.030" v="198" actId="478"/>
          <ac:spMkLst>
            <pc:docMk/>
            <pc:sldMk cId="3916763311" sldId="260"/>
            <ac:spMk id="14" creationId="{0E478A97-2DE4-CCE2-5A1F-AA1533E839FD}"/>
          </ac:spMkLst>
        </pc:spChg>
      </pc:sldChg>
      <pc:sldChg chg="addSp delSp modSp add mod delAnim modAnim">
        <pc:chgData name="william walthall" userId="f772a56296823cba" providerId="LiveId" clId="{2C5D25F4-40BD-47DD-B903-FB8832FEFCE6}" dt="2026-03-22T03:49:57.099" v="271" actId="1076"/>
        <pc:sldMkLst>
          <pc:docMk/>
          <pc:sldMk cId="144772646" sldId="261"/>
        </pc:sldMkLst>
        <pc:spChg chg="del">
          <ac:chgData name="william walthall" userId="f772a56296823cba" providerId="LiveId" clId="{2C5D25F4-40BD-47DD-B903-FB8832FEFCE6}" dt="2026-03-22T03:49:46.028" v="268" actId="478"/>
          <ac:spMkLst>
            <pc:docMk/>
            <pc:sldMk cId="144772646" sldId="261"/>
            <ac:spMk id="5" creationId="{ACFD0763-A85F-CE66-A879-E3412D816B41}"/>
          </ac:spMkLst>
        </pc:spChg>
        <pc:spChg chg="mod">
          <ac:chgData name="william walthall" userId="f772a56296823cba" providerId="LiveId" clId="{2C5D25F4-40BD-47DD-B903-FB8832FEFCE6}" dt="2026-03-22T03:49:50.775" v="269" actId="1076"/>
          <ac:spMkLst>
            <pc:docMk/>
            <pc:sldMk cId="144772646" sldId="261"/>
            <ac:spMk id="7" creationId="{09538D26-7D2F-685C-981D-24E279664265}"/>
          </ac:spMkLst>
        </pc:spChg>
        <pc:spChg chg="del">
          <ac:chgData name="william walthall" userId="f772a56296823cba" providerId="LiveId" clId="{2C5D25F4-40BD-47DD-B903-FB8832FEFCE6}" dt="2026-03-22T03:27:59.733" v="212" actId="478"/>
          <ac:spMkLst>
            <pc:docMk/>
            <pc:sldMk cId="144772646" sldId="261"/>
            <ac:spMk id="8" creationId="{DD4F91FB-A76A-9641-BA1F-77858E221CBC}"/>
          </ac:spMkLst>
        </pc:spChg>
        <pc:spChg chg="del">
          <ac:chgData name="william walthall" userId="f772a56296823cba" providerId="LiveId" clId="{2C5D25F4-40BD-47DD-B903-FB8832FEFCE6}" dt="2026-03-22T03:28:02.051" v="213" actId="478"/>
          <ac:spMkLst>
            <pc:docMk/>
            <pc:sldMk cId="144772646" sldId="261"/>
            <ac:spMk id="9" creationId="{C8B92859-0700-57F0-7645-A2CACAF89963}"/>
          </ac:spMkLst>
        </pc:spChg>
        <pc:spChg chg="del">
          <ac:chgData name="william walthall" userId="f772a56296823cba" providerId="LiveId" clId="{2C5D25F4-40BD-47DD-B903-FB8832FEFCE6}" dt="2026-03-22T03:27:57.582" v="211" actId="478"/>
          <ac:spMkLst>
            <pc:docMk/>
            <pc:sldMk cId="144772646" sldId="261"/>
            <ac:spMk id="14" creationId="{809A0899-E6AB-0B56-8AD9-8734AD6FF291}"/>
          </ac:spMkLst>
        </pc:spChg>
        <pc:picChg chg="add">
          <ac:chgData name="william walthall" userId="f772a56296823cba" providerId="LiveId" clId="{2C5D25F4-40BD-47DD-B903-FB8832FEFCE6}" dt="2026-03-22T03:28:05.931" v="214"/>
          <ac:picMkLst>
            <pc:docMk/>
            <pc:sldMk cId="144772646" sldId="261"/>
            <ac:picMk id="2" creationId="{2878BD33-F4E2-1A5B-8517-2D79753D015E}"/>
          </ac:picMkLst>
        </pc:picChg>
        <pc:picChg chg="add mod">
          <ac:chgData name="william walthall" userId="f772a56296823cba" providerId="LiveId" clId="{2C5D25F4-40BD-47DD-B903-FB8832FEFCE6}" dt="2026-03-22T03:49:57.099" v="271" actId="1076"/>
          <ac:picMkLst>
            <pc:docMk/>
            <pc:sldMk cId="144772646" sldId="261"/>
            <ac:picMk id="3" creationId="{9C184A58-6038-615D-483D-E2BB0AB8BAF6}"/>
          </ac:picMkLst>
        </pc:picChg>
      </pc:sldChg>
      <pc:sldChg chg="delSp modSp add mod delAnim modAnim">
        <pc:chgData name="william walthall" userId="f772a56296823cba" providerId="LiveId" clId="{2C5D25F4-40BD-47DD-B903-FB8832FEFCE6}" dt="2026-03-22T03:51:36.518" v="275"/>
        <pc:sldMkLst>
          <pc:docMk/>
          <pc:sldMk cId="2673762689" sldId="262"/>
        </pc:sldMkLst>
        <pc:spChg chg="del">
          <ac:chgData name="william walthall" userId="f772a56296823cba" providerId="LiveId" clId="{2C5D25F4-40BD-47DD-B903-FB8832FEFCE6}" dt="2026-03-22T03:36:20.516" v="221" actId="478"/>
          <ac:spMkLst>
            <pc:docMk/>
            <pc:sldMk cId="2673762689" sldId="262"/>
            <ac:spMk id="5" creationId="{45E290A4-7CC5-ED8A-9BE0-C5DE04B7051D}"/>
          </ac:spMkLst>
        </pc:spChg>
        <pc:spChg chg="del">
          <ac:chgData name="william walthall" userId="f772a56296823cba" providerId="LiveId" clId="{2C5D25F4-40BD-47DD-B903-FB8832FEFCE6}" dt="2026-03-22T03:36:23.015" v="222" actId="478"/>
          <ac:spMkLst>
            <pc:docMk/>
            <pc:sldMk cId="2673762689" sldId="262"/>
            <ac:spMk id="7" creationId="{90EEF532-693D-ED2A-7E19-AC4D402F358B}"/>
          </ac:spMkLst>
        </pc:spChg>
        <pc:spChg chg="mod">
          <ac:chgData name="william walthall" userId="f772a56296823cba" providerId="LiveId" clId="{2C5D25F4-40BD-47DD-B903-FB8832FEFCE6}" dt="2026-03-22T03:36:48.281" v="225" actId="465"/>
          <ac:spMkLst>
            <pc:docMk/>
            <pc:sldMk cId="2673762689" sldId="262"/>
            <ac:spMk id="8" creationId="{FDB8D3E2-C8D3-D2EA-DB14-0D0F552DE2BD}"/>
          </ac:spMkLst>
        </pc:spChg>
        <pc:spChg chg="mod">
          <ac:chgData name="william walthall" userId="f772a56296823cba" providerId="LiveId" clId="{2C5D25F4-40BD-47DD-B903-FB8832FEFCE6}" dt="2026-03-22T03:36:28.545" v="223" actId="1076"/>
          <ac:spMkLst>
            <pc:docMk/>
            <pc:sldMk cId="2673762689" sldId="262"/>
            <ac:spMk id="14" creationId="{C5274277-5CD4-371C-F98B-21610F6331A6}"/>
          </ac:spMkLst>
        </pc:spChg>
      </pc:sldChg>
      <pc:sldChg chg="addSp delSp modSp new mod">
        <pc:chgData name="william walthall" userId="f772a56296823cba" providerId="LiveId" clId="{2C5D25F4-40BD-47DD-B903-FB8832FEFCE6}" dt="2026-03-22T03:46:55.163" v="266" actId="692"/>
        <pc:sldMkLst>
          <pc:docMk/>
          <pc:sldMk cId="3135370898" sldId="263"/>
        </pc:sldMkLst>
        <pc:spChg chg="del">
          <ac:chgData name="william walthall" userId="f772a56296823cba" providerId="LiveId" clId="{2C5D25F4-40BD-47DD-B903-FB8832FEFCE6}" dt="2026-03-22T03:40:26.614" v="229" actId="478"/>
          <ac:spMkLst>
            <pc:docMk/>
            <pc:sldMk cId="3135370898" sldId="263"/>
            <ac:spMk id="2" creationId="{29E91DC3-C560-2E41-8865-FF83EECD11FB}"/>
          </ac:spMkLst>
        </pc:spChg>
        <pc:spChg chg="del">
          <ac:chgData name="william walthall" userId="f772a56296823cba" providerId="LiveId" clId="{2C5D25F4-40BD-47DD-B903-FB8832FEFCE6}" dt="2026-03-22T03:40:28.629" v="230" actId="478"/>
          <ac:spMkLst>
            <pc:docMk/>
            <pc:sldMk cId="3135370898" sldId="263"/>
            <ac:spMk id="3" creationId="{87CAB12A-BC7A-875E-7677-F76FE222E6DF}"/>
          </ac:spMkLst>
        </pc:spChg>
        <pc:spChg chg="add mod ord">
          <ac:chgData name="william walthall" userId="f772a56296823cba" providerId="LiveId" clId="{2C5D25F4-40BD-47DD-B903-FB8832FEFCE6}" dt="2026-03-22T03:44:39.632" v="250" actId="1076"/>
          <ac:spMkLst>
            <pc:docMk/>
            <pc:sldMk cId="3135370898" sldId="263"/>
            <ac:spMk id="8" creationId="{19418073-CCA5-B3C8-3406-0D5963BE1C70}"/>
          </ac:spMkLst>
        </pc:spChg>
        <pc:picChg chg="add del mod">
          <ac:chgData name="william walthall" userId="f772a56296823cba" providerId="LiveId" clId="{2C5D25F4-40BD-47DD-B903-FB8832FEFCE6}" dt="2026-03-22T03:44:12.316" v="245" actId="478"/>
          <ac:picMkLst>
            <pc:docMk/>
            <pc:sldMk cId="3135370898" sldId="263"/>
            <ac:picMk id="7" creationId="{7ACA7959-791D-5549-1133-FE19395492A0}"/>
          </ac:picMkLst>
        </pc:picChg>
        <pc:picChg chg="add mod">
          <ac:chgData name="william walthall" userId="f772a56296823cba" providerId="LiveId" clId="{2C5D25F4-40BD-47DD-B903-FB8832FEFCE6}" dt="2026-03-22T03:44:18.900" v="247" actId="1076"/>
          <ac:picMkLst>
            <pc:docMk/>
            <pc:sldMk cId="3135370898" sldId="263"/>
            <ac:picMk id="9" creationId="{5500B9FE-87C0-E942-BEFD-939D5254D725}"/>
          </ac:picMkLst>
        </pc:picChg>
        <pc:inkChg chg="add del">
          <ac:chgData name="william walthall" userId="f772a56296823cba" providerId="LiveId" clId="{2C5D25F4-40BD-47DD-B903-FB8832FEFCE6}" dt="2026-03-22T03:45:11.041" v="252"/>
          <ac:inkMkLst>
            <pc:docMk/>
            <pc:sldMk cId="3135370898" sldId="263"/>
            <ac:inkMk id="10" creationId="{575E6121-20AE-F1FE-DE02-CD8B2CF6CE32}"/>
          </ac:inkMkLst>
        </pc:inkChg>
        <pc:inkChg chg="add">
          <ac:chgData name="william walthall" userId="f772a56296823cba" providerId="LiveId" clId="{2C5D25F4-40BD-47DD-B903-FB8832FEFCE6}" dt="2026-03-22T03:45:11.041" v="252"/>
          <ac:inkMkLst>
            <pc:docMk/>
            <pc:sldMk cId="3135370898" sldId="263"/>
            <ac:inkMk id="11" creationId="{37C25C1E-336B-7956-DCC2-1C24632AEFCA}"/>
          </ac:inkMkLst>
        </pc:inkChg>
        <pc:inkChg chg="add del">
          <ac:chgData name="william walthall" userId="f772a56296823cba" providerId="LiveId" clId="{2C5D25F4-40BD-47DD-B903-FB8832FEFCE6}" dt="2026-03-22T03:45:33.994" v="254"/>
          <ac:inkMkLst>
            <pc:docMk/>
            <pc:sldMk cId="3135370898" sldId="263"/>
            <ac:inkMk id="12" creationId="{9116DA23-3DA4-AE19-E86F-2BAD2078B4E5}"/>
          </ac:inkMkLst>
        </pc:inkChg>
        <pc:inkChg chg="add mod">
          <ac:chgData name="william walthall" userId="f772a56296823cba" providerId="LiveId" clId="{2C5D25F4-40BD-47DD-B903-FB8832FEFCE6}" dt="2026-03-22T03:45:34.445" v="255"/>
          <ac:inkMkLst>
            <pc:docMk/>
            <pc:sldMk cId="3135370898" sldId="263"/>
            <ac:inkMk id="13" creationId="{BBCEA3FD-03C0-6D73-6904-E104C29D3C3F}"/>
          </ac:inkMkLst>
        </pc:inkChg>
        <pc:inkChg chg="add">
          <ac:chgData name="william walthall" userId="f772a56296823cba" providerId="LiveId" clId="{2C5D25F4-40BD-47DD-B903-FB8832FEFCE6}" dt="2026-03-22T03:45:35.943" v="256" actId="9405"/>
          <ac:inkMkLst>
            <pc:docMk/>
            <pc:sldMk cId="3135370898" sldId="263"/>
            <ac:inkMk id="14" creationId="{6F6DE91F-5E92-ACF3-2677-45A3B91C318B}"/>
          </ac:inkMkLst>
        </pc:inkChg>
        <pc:inkChg chg="add">
          <ac:chgData name="william walthall" userId="f772a56296823cba" providerId="LiveId" clId="{2C5D25F4-40BD-47DD-B903-FB8832FEFCE6}" dt="2026-03-22T03:45:40.125" v="257" actId="9405"/>
          <ac:inkMkLst>
            <pc:docMk/>
            <pc:sldMk cId="3135370898" sldId="263"/>
            <ac:inkMk id="15" creationId="{0BF23C14-57AD-CE4D-F83D-DF7E913F905E}"/>
          </ac:inkMkLst>
        </pc:inkChg>
        <pc:cxnChg chg="add mod">
          <ac:chgData name="william walthall" userId="f772a56296823cba" providerId="LiveId" clId="{2C5D25F4-40BD-47DD-B903-FB8832FEFCE6}" dt="2026-03-22T03:46:55.163" v="266" actId="692"/>
          <ac:cxnSpMkLst>
            <pc:docMk/>
            <pc:sldMk cId="3135370898" sldId="263"/>
            <ac:cxnSpMk id="17" creationId="{57B0C9B5-B73E-2374-8E6C-C06BBD7092A0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22T03:45:11.042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0 29 0,'1604'-29'0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22T03:45:33.995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0,'1152'0'0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22T03:45:35.943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22T03:45:40.122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3/21/2026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Relationship Id="rId9" Type="http://schemas.openxmlformats.org/officeDocument/2006/relationships/customXml" Target="../ink/ink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C568DC-122E-BA82-A33E-0F98E4D752F0}"/>
              </a:ext>
            </a:extLst>
          </p:cNvPr>
          <p:cNvSpPr txBox="1"/>
          <p:nvPr/>
        </p:nvSpPr>
        <p:spPr>
          <a:xfrm>
            <a:off x="3440782" y="2035629"/>
            <a:ext cx="4423199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/>
              <a:t>Walk With the Word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000" dirty="0"/>
              <a:t>Mark 5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32120-475A-8BE6-857D-7B61E1B09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0CCCF-BCF7-C736-E125-8243EFAC5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6A10D-3AC2-3534-09BA-471E32554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00B9FE-87C0-E942-BEFD-939D5254D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343" y="695325"/>
            <a:ext cx="7315200" cy="5467350"/>
          </a:xfrm>
          <a:prstGeom prst="rect">
            <a:avLst/>
          </a:prstGeom>
        </p:spPr>
      </p:pic>
      <p:sp>
        <p:nvSpPr>
          <p:cNvPr id="8" name="Right Bracket 7">
            <a:extLst>
              <a:ext uri="{FF2B5EF4-FFF2-40B4-BE49-F238E27FC236}">
                <a16:creationId xmlns:a16="http://schemas.microsoft.com/office/drawing/2014/main" id="{19418073-CCA5-B3C8-3406-0D5963BE1C70}"/>
              </a:ext>
            </a:extLst>
          </p:cNvPr>
          <p:cNvSpPr/>
          <p:nvPr/>
        </p:nvSpPr>
        <p:spPr>
          <a:xfrm>
            <a:off x="9144000" y="1621972"/>
            <a:ext cx="794657" cy="3777342"/>
          </a:xfrm>
          <a:prstGeom prst="rightBracket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37C25C1E-336B-7956-DCC2-1C24632AEFCA}"/>
                  </a:ext>
                </a:extLst>
              </p14:cNvPr>
              <p14:cNvContentPartPr/>
              <p14:nvPr/>
            </p14:nvContentPartPr>
            <p14:xfrm>
              <a:off x="8512114" y="4288989"/>
              <a:ext cx="577800" cy="1080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37C25C1E-336B-7956-DCC2-1C24632AEFC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58114" y="4180989"/>
                <a:ext cx="68544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BBCEA3FD-03C0-6D73-6904-E104C29D3C3F}"/>
                  </a:ext>
                </a:extLst>
              </p14:cNvPr>
              <p14:cNvContentPartPr/>
              <p14:nvPr/>
            </p14:nvContentPartPr>
            <p14:xfrm>
              <a:off x="8512114" y="4310589"/>
              <a:ext cx="415080" cy="72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BBCEA3FD-03C0-6D73-6904-E104C29D3C3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458114" y="4094589"/>
                <a:ext cx="52272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6F6DE91F-5E92-ACF3-2677-45A3B91C318B}"/>
                  </a:ext>
                </a:extLst>
              </p14:cNvPr>
              <p14:cNvContentPartPr/>
              <p14:nvPr/>
            </p14:nvContentPartPr>
            <p14:xfrm>
              <a:off x="8610754" y="4332549"/>
              <a:ext cx="360" cy="3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6F6DE91F-5E92-ACF3-2677-45A3B91C318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556754" y="4224549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BF23C14-57AD-CE4D-F83D-DF7E913F905E}"/>
                  </a:ext>
                </a:extLst>
              </p14:cNvPr>
              <p14:cNvContentPartPr/>
              <p14:nvPr/>
            </p14:nvContentPartPr>
            <p14:xfrm>
              <a:off x="-631886" y="903189"/>
              <a:ext cx="360" cy="3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BF23C14-57AD-CE4D-F83D-DF7E913F905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685526" y="795189"/>
                <a:ext cx="108000" cy="216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7B0C9B5-B73E-2374-8E6C-C06BBD7092A0}"/>
              </a:ext>
            </a:extLst>
          </p:cNvPr>
          <p:cNvCxnSpPr/>
          <p:nvPr/>
        </p:nvCxnSpPr>
        <p:spPr>
          <a:xfrm flipH="1">
            <a:off x="8610600" y="2383971"/>
            <a:ext cx="620486" cy="38100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37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0C47E1-E71F-E92A-6FCE-1C554AF838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106" y="1348123"/>
            <a:ext cx="3746155" cy="49116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343052-BB48-117B-EDCE-11B6CE7B1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9941" y="1348122"/>
            <a:ext cx="6493111" cy="511104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8CB9766-A66A-D95A-8F7D-851FDE033D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715" y="598251"/>
            <a:ext cx="9876376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451EB-2832-5C3F-5CD7-B06B9226B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538D26-7D2F-685C-981D-24E279664265}"/>
              </a:ext>
            </a:extLst>
          </p:cNvPr>
          <p:cNvSpPr txBox="1"/>
          <p:nvPr/>
        </p:nvSpPr>
        <p:spPr>
          <a:xfrm>
            <a:off x="1571003" y="117003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demoniac’s behavior was </a:t>
            </a:r>
            <a:r>
              <a:rPr lang="en-US" sz="2800" i="1" u="sng" dirty="0"/>
              <a:t>out of control.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184A58-6038-615D-483D-E2BB0AB8B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286" y="1900079"/>
            <a:ext cx="6947025" cy="463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72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430E0-7AB7-A51B-9BB5-04D77A11D2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5274277-5CD4-371C-F98B-21610F6331A6}"/>
              </a:ext>
            </a:extLst>
          </p:cNvPr>
          <p:cNvSpPr txBox="1"/>
          <p:nvPr/>
        </p:nvSpPr>
        <p:spPr>
          <a:xfrm>
            <a:off x="1135575" y="170343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demons acknowledge that Jesus is </a:t>
            </a:r>
            <a:r>
              <a:rPr lang="en-US" sz="2800" i="1" u="sng" dirty="0"/>
              <a:t>Son of the Most High God.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B8D3E2-C8D3-D2EA-DB14-0D0F552DE2BD}"/>
              </a:ext>
            </a:extLst>
          </p:cNvPr>
          <p:cNvSpPr txBox="1"/>
          <p:nvPr/>
        </p:nvSpPr>
        <p:spPr>
          <a:xfrm>
            <a:off x="1222976" y="295194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Note: there was not just one unclean spirit, but </a:t>
            </a:r>
            <a:r>
              <a:rPr lang="en-US" sz="2800" i="1" u="sng" dirty="0"/>
              <a:t>many.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92BDB-07F5-3FD0-237B-93240867CADE}"/>
              </a:ext>
            </a:extLst>
          </p:cNvPr>
          <p:cNvSpPr txBox="1"/>
          <p:nvPr/>
        </p:nvSpPr>
        <p:spPr>
          <a:xfrm>
            <a:off x="1135575" y="4200463"/>
            <a:ext cx="8406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On imploring Jesus to leave the region, the people cared</a:t>
            </a:r>
            <a:br>
              <a:rPr lang="en-US" sz="2800" dirty="0"/>
            </a:br>
            <a:r>
              <a:rPr lang="en-US" sz="2800" dirty="0"/>
              <a:t>more about their livelihood than </a:t>
            </a:r>
            <a:r>
              <a:rPr lang="en-US" sz="2800" i="1" u="sng" dirty="0"/>
              <a:t>the man set free.</a:t>
            </a:r>
          </a:p>
        </p:txBody>
      </p:sp>
    </p:spTree>
    <p:extLst>
      <p:ext uri="{BB962C8B-B14F-4D97-AF65-F5344CB8AC3E}">
        <p14:creationId xmlns:p14="http://schemas.microsoft.com/office/powerpoint/2010/main" val="2673762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2729B-DCC6-3356-10F8-84C7CF8AD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087F57-4A0A-74BC-7081-4638B508650F}"/>
              </a:ext>
            </a:extLst>
          </p:cNvPr>
          <p:cNvSpPr txBox="1"/>
          <p:nvPr/>
        </p:nvSpPr>
        <p:spPr>
          <a:xfrm>
            <a:off x="626421" y="566868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5:21-24 – Jesus leaves to heal the daughter of the synagogue</a:t>
            </a:r>
            <a:br>
              <a:rPr lang="en-US" sz="2800" dirty="0"/>
            </a:br>
            <a:r>
              <a:rPr lang="en-US" sz="2800" dirty="0"/>
              <a:t>      official; his name was </a:t>
            </a:r>
            <a:r>
              <a:rPr lang="en-US" sz="2800" i="1" u="sng" dirty="0"/>
              <a:t>Jairus.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45F213-F582-C442-FBF5-B53F5DC64C23}"/>
              </a:ext>
            </a:extLst>
          </p:cNvPr>
          <p:cNvSpPr txBox="1"/>
          <p:nvPr/>
        </p:nvSpPr>
        <p:spPr>
          <a:xfrm>
            <a:off x="1090548" y="174152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But on His way…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56100-F147-C01C-18C4-F0849B319FA1}"/>
              </a:ext>
            </a:extLst>
          </p:cNvPr>
          <p:cNvSpPr txBox="1"/>
          <p:nvPr/>
        </p:nvSpPr>
        <p:spPr>
          <a:xfrm>
            <a:off x="626421" y="290578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5:25-34 – Jesus heals the woman with the </a:t>
            </a:r>
            <a:r>
              <a:rPr lang="en-US" sz="2800" i="1" u="sng" dirty="0"/>
              <a:t>hemorrhage.</a:t>
            </a:r>
            <a:endParaRPr lang="en-US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996BCA-EEBF-8523-BFDD-9EB8DE5EAB2D}"/>
              </a:ext>
            </a:extLst>
          </p:cNvPr>
          <p:cNvSpPr txBox="1"/>
          <p:nvPr/>
        </p:nvSpPr>
        <p:spPr>
          <a:xfrm>
            <a:off x="1090548" y="392272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This disability </a:t>
            </a:r>
            <a:r>
              <a:rPr lang="en-US" sz="2800" dirty="0"/>
              <a:t>made her permanently </a:t>
            </a:r>
            <a:r>
              <a:rPr lang="en-US" sz="2800" i="1" u="sng" dirty="0"/>
              <a:t>unclean.</a:t>
            </a:r>
            <a:endParaRPr lang="en-US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BB6573-21C4-87C4-C33B-3EC92DD0894B}"/>
              </a:ext>
            </a:extLst>
          </p:cNvPr>
          <p:cNvSpPr txBox="1"/>
          <p:nvPr/>
        </p:nvSpPr>
        <p:spPr>
          <a:xfrm>
            <a:off x="1090548" y="467805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effects of hemorrhaging for 12 years is </a:t>
            </a:r>
            <a:r>
              <a:rPr lang="en-US" sz="2800" i="1" u="sng" dirty="0"/>
              <a:t>catastrophic.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65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E9950-D9C2-4AFC-B001-290365002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D834D1-2174-3832-FE73-9EF37CA6E488}"/>
              </a:ext>
            </a:extLst>
          </p:cNvPr>
          <p:cNvSpPr txBox="1"/>
          <p:nvPr/>
        </p:nvSpPr>
        <p:spPr>
          <a:xfrm>
            <a:off x="740721" y="1252668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5:35-43 – Jesus continues to the house of Jairus in spite of the</a:t>
            </a:r>
            <a:br>
              <a:rPr lang="en-US" sz="2800" dirty="0"/>
            </a:br>
            <a:r>
              <a:rPr lang="en-US" sz="2800" dirty="0"/>
              <a:t>     fact that Jairus’ daughter </a:t>
            </a:r>
            <a:r>
              <a:rPr lang="en-US" sz="2800" i="1" u="sng" dirty="0"/>
              <a:t>has died.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E9BCAE-7BF8-CC74-5B41-7C6395D0A209}"/>
              </a:ext>
            </a:extLst>
          </p:cNvPr>
          <p:cNvSpPr txBox="1"/>
          <p:nvPr/>
        </p:nvSpPr>
        <p:spPr>
          <a:xfrm>
            <a:off x="740721" y="2951946"/>
            <a:ext cx="10893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Note: This is the first of Mark’s (indirect) reference to the </a:t>
            </a:r>
            <a:r>
              <a:rPr lang="en-US" sz="2800" i="1" u="sng" dirty="0"/>
              <a:t>resurrection.</a:t>
            </a:r>
          </a:p>
        </p:txBody>
      </p:sp>
    </p:spTree>
    <p:extLst>
      <p:ext uri="{BB962C8B-B14F-4D97-AF65-F5344CB8AC3E}">
        <p14:creationId xmlns:p14="http://schemas.microsoft.com/office/powerpoint/2010/main" val="98832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4053</TotalTime>
  <Words>163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37</cp:revision>
  <dcterms:created xsi:type="dcterms:W3CDTF">2024-09-25T23:04:28Z</dcterms:created>
  <dcterms:modified xsi:type="dcterms:W3CDTF">2026-03-22T03:51:39Z</dcterms:modified>
</cp:coreProperties>
</file>