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5F9939-1AA0-451C-9F61-F6FA10EF34DC}" v="148" dt="2026-04-06T01:44:09.8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2C5D25F4-40BD-47DD-B903-FB8832FEFCE6}"/>
    <pc:docChg chg="custSel addSld delSld modSld sldOrd">
      <pc:chgData name="william walthall" userId="f772a56296823cba" providerId="LiveId" clId="{2C5D25F4-40BD-47DD-B903-FB8832FEFCE6}" dt="2026-04-06T19:24:02.502" v="665" actId="692"/>
      <pc:docMkLst>
        <pc:docMk/>
      </pc:docMkLst>
      <pc:sldChg chg="addSp delSp modSp mod">
        <pc:chgData name="william walthall" userId="f772a56296823cba" providerId="LiveId" clId="{2C5D25F4-40BD-47DD-B903-FB8832FEFCE6}" dt="2026-04-04T14:06:43.932" v="39" actId="1076"/>
        <pc:sldMkLst>
          <pc:docMk/>
          <pc:sldMk cId="4000795167" sldId="256"/>
        </pc:sldMkLst>
        <pc:spChg chg="mod">
          <ac:chgData name="william walthall" userId="f772a56296823cba" providerId="LiveId" clId="{2C5D25F4-40BD-47DD-B903-FB8832FEFCE6}" dt="2026-04-04T14:06:43.932" v="39" actId="1076"/>
          <ac:spMkLst>
            <pc:docMk/>
            <pc:sldMk cId="4000795167" sldId="256"/>
            <ac:spMk id="2" creationId="{99713718-7740-0E34-4380-77FBEC6DFF7E}"/>
          </ac:spMkLst>
        </pc:spChg>
        <pc:spChg chg="add mod">
          <ac:chgData name="william walthall" userId="f772a56296823cba" providerId="LiveId" clId="{2C5D25F4-40BD-47DD-B903-FB8832FEFCE6}" dt="2026-04-04T14:06:03.173" v="24" actId="1076"/>
          <ac:spMkLst>
            <pc:docMk/>
            <pc:sldMk cId="4000795167" sldId="256"/>
            <ac:spMk id="7" creationId="{8EC7895B-C60A-2428-1851-1A65866C4579}"/>
          </ac:spMkLst>
        </pc:spChg>
      </pc:sldChg>
      <pc:sldChg chg="modSp mod">
        <pc:chgData name="william walthall" userId="f772a56296823cba" providerId="LiveId" clId="{2C5D25F4-40BD-47DD-B903-FB8832FEFCE6}" dt="2026-04-04T14:21:47.518" v="119" actId="20577"/>
        <pc:sldMkLst>
          <pc:docMk/>
          <pc:sldMk cId="1525269399" sldId="257"/>
        </pc:sldMkLst>
        <pc:spChg chg="mod">
          <ac:chgData name="william walthall" userId="f772a56296823cba" providerId="LiveId" clId="{2C5D25F4-40BD-47DD-B903-FB8832FEFCE6}" dt="2026-04-04T14:21:47.518" v="119" actId="20577"/>
          <ac:spMkLst>
            <pc:docMk/>
            <pc:sldMk cId="1525269399" sldId="257"/>
            <ac:spMk id="5" creationId="{FF3B53D3-C81A-7E8B-A4F3-5FB00501D6B0}"/>
          </ac:spMkLst>
        </pc:spChg>
      </pc:sldChg>
      <pc:sldChg chg="addSp delSp modSp mod delAnim modAnim">
        <pc:chgData name="william walthall" userId="f772a56296823cba" providerId="LiveId" clId="{2C5D25F4-40BD-47DD-B903-FB8832FEFCE6}" dt="2026-04-06T19:24:02.502" v="665" actId="692"/>
        <pc:sldMkLst>
          <pc:docMk/>
          <pc:sldMk cId="2716509602" sldId="258"/>
        </pc:sldMkLst>
        <pc:spChg chg="add mod">
          <ac:chgData name="william walthall" userId="f772a56296823cba" providerId="LiveId" clId="{2C5D25F4-40BD-47DD-B903-FB8832FEFCE6}" dt="2026-04-04T21:44:04.951" v="599" actId="122"/>
          <ac:spMkLst>
            <pc:docMk/>
            <pc:sldMk cId="2716509602" sldId="258"/>
            <ac:spMk id="2" creationId="{2F7DB4DC-3CE6-A883-6A3F-31F796F1900A}"/>
          </ac:spMkLst>
        </pc:spChg>
        <pc:spChg chg="add mod">
          <ac:chgData name="william walthall" userId="f772a56296823cba" providerId="LiveId" clId="{2C5D25F4-40BD-47DD-B903-FB8832FEFCE6}" dt="2026-04-04T21:43:08.580" v="584" actId="20577"/>
          <ac:spMkLst>
            <pc:docMk/>
            <pc:sldMk cId="2716509602" sldId="258"/>
            <ac:spMk id="3" creationId="{68994865-A71F-27A8-7A10-90FA6D3B92D7}"/>
          </ac:spMkLst>
        </pc:spChg>
        <pc:spChg chg="add mod">
          <ac:chgData name="william walthall" userId="f772a56296823cba" providerId="LiveId" clId="{2C5D25F4-40BD-47DD-B903-FB8832FEFCE6}" dt="2026-04-04T21:30:33.355" v="470" actId="20577"/>
          <ac:spMkLst>
            <pc:docMk/>
            <pc:sldMk cId="2716509602" sldId="258"/>
            <ac:spMk id="4" creationId="{7A2F9D68-01BD-9E29-15CD-E1470D0406CC}"/>
          </ac:spMkLst>
        </pc:spChg>
        <pc:spChg chg="mod">
          <ac:chgData name="william walthall" userId="f772a56296823cba" providerId="LiveId" clId="{2C5D25F4-40BD-47DD-B903-FB8832FEFCE6}" dt="2026-04-04T21:21:39.012" v="152" actId="1076"/>
          <ac:spMkLst>
            <pc:docMk/>
            <pc:sldMk cId="2716509602" sldId="258"/>
            <ac:spMk id="5" creationId="{36087F57-4A0A-74BC-7081-4638B508650F}"/>
          </ac:spMkLst>
        </pc:spChg>
        <pc:spChg chg="add mod">
          <ac:chgData name="william walthall" userId="f772a56296823cba" providerId="LiveId" clId="{2C5D25F4-40BD-47DD-B903-FB8832FEFCE6}" dt="2026-04-04T21:32:58.745" v="575" actId="20577"/>
          <ac:spMkLst>
            <pc:docMk/>
            <pc:sldMk cId="2716509602" sldId="258"/>
            <ac:spMk id="7" creationId="{C9BAC1DE-6BAA-D4AE-376B-FCA84BE3DA4B}"/>
          </ac:spMkLst>
        </pc:spChg>
        <pc:spChg chg="add mod">
          <ac:chgData name="william walthall" userId="f772a56296823cba" providerId="LiveId" clId="{2C5D25F4-40BD-47DD-B903-FB8832FEFCE6}" dt="2026-04-04T21:46:22.466" v="631" actId="20577"/>
          <ac:spMkLst>
            <pc:docMk/>
            <pc:sldMk cId="2716509602" sldId="258"/>
            <ac:spMk id="9" creationId="{B2789B4B-A7DE-2CA2-38EC-620BD81F2CD5}"/>
          </ac:spMkLst>
        </pc:spChg>
        <pc:cxnChg chg="add mod">
          <ac:chgData name="william walthall" userId="f772a56296823cba" providerId="LiveId" clId="{2C5D25F4-40BD-47DD-B903-FB8832FEFCE6}" dt="2026-04-06T19:24:02.502" v="665" actId="692"/>
          <ac:cxnSpMkLst>
            <pc:docMk/>
            <pc:sldMk cId="2716509602" sldId="258"/>
            <ac:cxnSpMk id="11" creationId="{7ADF2BFF-F801-6EC4-C0C8-FDD9C4000ADC}"/>
          </ac:cxnSpMkLst>
        </pc:cxnChg>
      </pc:sldChg>
      <pc:sldChg chg="addSp delSp modSp mod delAnim">
        <pc:chgData name="william walthall" userId="f772a56296823cba" providerId="LiveId" clId="{2C5D25F4-40BD-47DD-B903-FB8832FEFCE6}" dt="2026-04-04T20:29:33.076" v="146" actId="14100"/>
        <pc:sldMkLst>
          <pc:docMk/>
          <pc:sldMk cId="988322979" sldId="259"/>
        </pc:sldMkLst>
        <pc:spChg chg="mod">
          <ac:chgData name="william walthall" userId="f772a56296823cba" providerId="LiveId" clId="{2C5D25F4-40BD-47DD-B903-FB8832FEFCE6}" dt="2026-04-04T20:29:25.855" v="144" actId="1076"/>
          <ac:spMkLst>
            <pc:docMk/>
            <pc:sldMk cId="988322979" sldId="259"/>
            <ac:spMk id="5" creationId="{63D834D1-2174-3832-FE73-9EF37CA6E488}"/>
          </ac:spMkLst>
        </pc:spChg>
        <pc:picChg chg="add mod">
          <ac:chgData name="william walthall" userId="f772a56296823cba" providerId="LiveId" clId="{2C5D25F4-40BD-47DD-B903-FB8832FEFCE6}" dt="2026-04-04T20:29:33.076" v="146" actId="14100"/>
          <ac:picMkLst>
            <pc:docMk/>
            <pc:sldMk cId="988322979" sldId="259"/>
            <ac:picMk id="8" creationId="{1088377F-F8EE-B4D0-BD4B-4FCB64BE2FAE}"/>
          </ac:picMkLst>
        </pc:picChg>
      </pc:sldChg>
      <pc:sldChg chg="modSp add mod modAnim">
        <pc:chgData name="william walthall" userId="f772a56296823cba" providerId="LiveId" clId="{2C5D25F4-40BD-47DD-B903-FB8832FEFCE6}" dt="2026-04-04T21:41:50.437" v="580"/>
        <pc:sldMkLst>
          <pc:docMk/>
          <pc:sldMk cId="3354484789" sldId="260"/>
        </pc:sldMkLst>
        <pc:spChg chg="mod">
          <ac:chgData name="william walthall" userId="f772a56296823cba" providerId="LiveId" clId="{2C5D25F4-40BD-47DD-B903-FB8832FEFCE6}" dt="2026-04-04T20:33:57.255" v="148" actId="6549"/>
          <ac:spMkLst>
            <pc:docMk/>
            <pc:sldMk cId="3354484789" sldId="260"/>
            <ac:spMk id="2" creationId="{651D703F-B1A7-3FEB-8B1A-02B0B8F09551}"/>
          </ac:spMkLst>
        </pc:spChg>
        <pc:spChg chg="mod">
          <ac:chgData name="william walthall" userId="f772a56296823cba" providerId="LiveId" clId="{2C5D25F4-40BD-47DD-B903-FB8832FEFCE6}" dt="2026-04-04T20:34:18.272" v="149" actId="27107"/>
          <ac:spMkLst>
            <pc:docMk/>
            <pc:sldMk cId="3354484789" sldId="260"/>
            <ac:spMk id="3" creationId="{55F34920-006A-AEE4-D0B8-67D50317A6D2}"/>
          </ac:spMkLst>
        </pc:spChg>
      </pc:sldChg>
      <pc:sldChg chg="add modAnim">
        <pc:chgData name="william walthall" userId="f772a56296823cba" providerId="LiveId" clId="{2C5D25F4-40BD-47DD-B903-FB8832FEFCE6}" dt="2026-04-06T01:44:09.889" v="646"/>
        <pc:sldMkLst>
          <pc:docMk/>
          <pc:sldMk cId="1383697896" sldId="261"/>
        </pc:sldMkLst>
      </pc:sldChg>
      <pc:sldChg chg="add del ord modAnim">
        <pc:chgData name="william walthall" userId="f772a56296823cba" providerId="LiveId" clId="{2C5D25F4-40BD-47DD-B903-FB8832FEFCE6}" dt="2026-04-06T01:43:57.400" v="645" actId="2696"/>
        <pc:sldMkLst>
          <pc:docMk/>
          <pc:sldMk cId="3491335944" sldId="26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4/6/2026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13718-7740-0E34-4380-77FBEC6DFF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5037" y="3429000"/>
            <a:ext cx="8631677" cy="980772"/>
          </a:xfrm>
        </p:spPr>
        <p:txBody>
          <a:bodyPr>
            <a:noAutofit/>
          </a:bodyPr>
          <a:lstStyle/>
          <a:p>
            <a:r>
              <a:rPr lang="en-US" sz="6600" b="1" dirty="0"/>
              <a:t>Mark 6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4BD31-DF30-D677-C270-694D3EC77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125DD-84AA-36B6-8446-3B8DE9A94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081E0-119C-1C9A-0EC8-FC61ADCCE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1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C7895B-C60A-2428-1851-1A65866C4579}"/>
              </a:ext>
            </a:extLst>
          </p:cNvPr>
          <p:cNvSpPr txBox="1"/>
          <p:nvPr/>
        </p:nvSpPr>
        <p:spPr>
          <a:xfrm>
            <a:off x="3400313" y="1848256"/>
            <a:ext cx="52811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Walk With the Word</a:t>
            </a:r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865412" y="80585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6:1-6 – The astonishing rejection of Jesus in </a:t>
            </a:r>
            <a:r>
              <a:rPr lang="en-US" sz="2800" i="1" u="sng" dirty="0"/>
              <a:t>His hometown.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23CC9-A3D9-A5E2-0EF2-F72871895F0A}"/>
              </a:ext>
            </a:extLst>
          </p:cNvPr>
          <p:cNvSpPr txBox="1"/>
          <p:nvPr/>
        </p:nvSpPr>
        <p:spPr>
          <a:xfrm>
            <a:off x="1135575" y="1594537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States specifically here that Jesus had </a:t>
            </a:r>
            <a:r>
              <a:rPr lang="en-US" sz="2800" i="1" u="sng" dirty="0"/>
              <a:t>4 brothers.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B271C0-551B-2490-490C-AC8CD49CA89F}"/>
              </a:ext>
            </a:extLst>
          </p:cNvPr>
          <p:cNvSpPr txBox="1"/>
          <p:nvPr/>
        </p:nvSpPr>
        <p:spPr>
          <a:xfrm>
            <a:off x="1135575" y="2383215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Jesus is unable to do miracles because of their </a:t>
            </a:r>
            <a:r>
              <a:rPr lang="en-US" sz="2800" i="1" u="sng" dirty="0"/>
              <a:t>unbelief.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D0C105-0506-DB7A-CEDC-22F3CEB4205F}"/>
              </a:ext>
            </a:extLst>
          </p:cNvPr>
          <p:cNvSpPr txBox="1"/>
          <p:nvPr/>
        </p:nvSpPr>
        <p:spPr>
          <a:xfrm>
            <a:off x="865412" y="3752487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6:7-13 – Jesus sends out the twelve for </a:t>
            </a:r>
            <a:r>
              <a:rPr lang="en-US" sz="2800" i="1" u="sng" dirty="0"/>
              <a:t>on-the-job training.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4E0824-DE27-F1E3-B936-2FB05F312F0A}"/>
              </a:ext>
            </a:extLst>
          </p:cNvPr>
          <p:cNvSpPr txBox="1"/>
          <p:nvPr/>
        </p:nvSpPr>
        <p:spPr>
          <a:xfrm>
            <a:off x="1135575" y="4493494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They are to preach the need to </a:t>
            </a:r>
            <a:r>
              <a:rPr lang="en-US" sz="2800" i="1" u="sng" dirty="0"/>
              <a:t>repent.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0AE57FE-4580-7151-EFA7-200CD775064D}"/>
              </a:ext>
            </a:extLst>
          </p:cNvPr>
          <p:cNvSpPr txBox="1"/>
          <p:nvPr/>
        </p:nvSpPr>
        <p:spPr>
          <a:xfrm>
            <a:off x="1135575" y="523450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They are not to spend energy on those who </a:t>
            </a:r>
            <a:r>
              <a:rPr lang="en-US" sz="2800" i="1" u="sng" dirty="0"/>
              <a:t>won’t believe.</a:t>
            </a:r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72729B-DCC6-3356-10F8-84C7CF8AD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6087F57-4A0A-74BC-7081-4638B508650F}"/>
              </a:ext>
            </a:extLst>
          </p:cNvPr>
          <p:cNvSpPr txBox="1"/>
          <p:nvPr/>
        </p:nvSpPr>
        <p:spPr>
          <a:xfrm>
            <a:off x="645877" y="49737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6:14-29 – Death of John the Baptist,  the last </a:t>
            </a:r>
            <a:r>
              <a:rPr lang="en-US" sz="2800" i="1" u="sng" dirty="0"/>
              <a:t>OT prophet.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7DB4DC-3CE6-A883-6A3F-31F796F1900A}"/>
              </a:ext>
            </a:extLst>
          </p:cNvPr>
          <p:cNvSpPr txBox="1"/>
          <p:nvPr/>
        </p:nvSpPr>
        <p:spPr>
          <a:xfrm>
            <a:off x="4251489" y="1187777"/>
            <a:ext cx="31894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Herod the Great</a:t>
            </a:r>
          </a:p>
          <a:p>
            <a:pPr algn="ctr"/>
            <a:r>
              <a:rPr lang="en-US" sz="1600" dirty="0"/>
              <a:t>(10 wives, 14 sons; murdered a few)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994865-A71F-27A8-7A10-90FA6D3B92D7}"/>
              </a:ext>
            </a:extLst>
          </p:cNvPr>
          <p:cNvSpPr txBox="1"/>
          <p:nvPr/>
        </p:nvSpPr>
        <p:spPr>
          <a:xfrm>
            <a:off x="1519911" y="2413262"/>
            <a:ext cx="201144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Archaelaus</a:t>
            </a:r>
          </a:p>
          <a:p>
            <a:pPr algn="ctr"/>
            <a:r>
              <a:rPr lang="en-US" dirty="0"/>
              <a:t>Ruled 4 BC to AD 6</a:t>
            </a:r>
          </a:p>
          <a:p>
            <a:pPr algn="ctr"/>
            <a:r>
              <a:rPr lang="en-US" dirty="0"/>
              <a:t>(born loser)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2F9D68-01BD-9E29-15CD-E1470D0406CC}"/>
              </a:ext>
            </a:extLst>
          </p:cNvPr>
          <p:cNvSpPr txBox="1"/>
          <p:nvPr/>
        </p:nvSpPr>
        <p:spPr>
          <a:xfrm>
            <a:off x="4261976" y="2413262"/>
            <a:ext cx="233737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Philip &amp; Herodias</a:t>
            </a:r>
          </a:p>
          <a:p>
            <a:pPr algn="ctr"/>
            <a:r>
              <a:rPr lang="en-US" dirty="0"/>
              <a:t>(Lived in Rome)</a:t>
            </a:r>
          </a:p>
          <a:p>
            <a:pPr algn="ctr"/>
            <a:r>
              <a:rPr lang="en-US" dirty="0"/>
              <a:t>Have daughter Salome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BAC1DE-6BAA-D4AE-376B-FCA84BE3DA4B}"/>
              </a:ext>
            </a:extLst>
          </p:cNvPr>
          <p:cNvSpPr txBox="1"/>
          <p:nvPr/>
        </p:nvSpPr>
        <p:spPr>
          <a:xfrm>
            <a:off x="7172738" y="2413262"/>
            <a:ext cx="2925737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Herod Antipas</a:t>
            </a:r>
          </a:p>
          <a:p>
            <a:pPr algn="ctr"/>
            <a:r>
              <a:rPr lang="en-US" dirty="0"/>
              <a:t>(In Jerusalem; visits Rome)</a:t>
            </a:r>
          </a:p>
          <a:p>
            <a:pPr algn="ctr"/>
            <a:r>
              <a:rPr lang="en-US" dirty="0"/>
              <a:t>Divorces his wife and marries</a:t>
            </a:r>
          </a:p>
          <a:p>
            <a:pPr algn="ctr"/>
            <a:r>
              <a:rPr lang="en-US" dirty="0"/>
              <a:t>Herodias, Philip’s wife.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2789B4B-A7DE-2CA2-38EC-620BD81F2CD5}"/>
              </a:ext>
            </a:extLst>
          </p:cNvPr>
          <p:cNvSpPr txBox="1"/>
          <p:nvPr/>
        </p:nvSpPr>
        <p:spPr>
          <a:xfrm>
            <a:off x="7240515" y="3836462"/>
            <a:ext cx="279018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John the Baptist</a:t>
            </a:r>
          </a:p>
          <a:p>
            <a:pPr algn="ctr"/>
            <a:r>
              <a:rPr lang="en-US" sz="2400" dirty="0"/>
              <a:t>condemns this union</a:t>
            </a:r>
          </a:p>
          <a:p>
            <a:pPr algn="ctr"/>
            <a:r>
              <a:rPr lang="en-US" sz="2400" dirty="0"/>
              <a:t>and is beheaded</a:t>
            </a:r>
          </a:p>
          <a:p>
            <a:pPr algn="ctr"/>
            <a:r>
              <a:rPr lang="en-US" sz="2400" dirty="0"/>
              <a:t>at the request of </a:t>
            </a:r>
          </a:p>
          <a:p>
            <a:pPr algn="ctr"/>
            <a:r>
              <a:rPr lang="en-US" sz="2400" dirty="0"/>
              <a:t>Herodias</a:t>
            </a:r>
            <a:endParaRPr lang="en-US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ADF2BFF-F801-6EC4-C0C8-FDD9C4000ADC}"/>
              </a:ext>
            </a:extLst>
          </p:cNvPr>
          <p:cNvCxnSpPr/>
          <p:nvPr/>
        </p:nvCxnSpPr>
        <p:spPr>
          <a:xfrm flipH="1" flipV="1">
            <a:off x="6532775" y="2752627"/>
            <a:ext cx="876693" cy="820132"/>
          </a:xfrm>
          <a:prstGeom prst="straightConnector1">
            <a:avLst/>
          </a:prstGeom>
          <a:ln w="635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6509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19094-DF42-B219-C846-DAFFA8151B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BDD259A-99BC-7E94-9C1E-4DA7A839E7D3}"/>
              </a:ext>
            </a:extLst>
          </p:cNvPr>
          <p:cNvSpPr txBox="1"/>
          <p:nvPr/>
        </p:nvSpPr>
        <p:spPr>
          <a:xfrm>
            <a:off x="626421" y="1100494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6:14-29 – Death of John the Baptist,  the last </a:t>
            </a:r>
            <a:r>
              <a:rPr lang="en-US" sz="2800" i="1" u="sng" dirty="0"/>
              <a:t>OT prophet.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BC423C-F11E-0871-D9A1-57FBFED9283E}"/>
              </a:ext>
            </a:extLst>
          </p:cNvPr>
          <p:cNvSpPr txBox="1"/>
          <p:nvPr/>
        </p:nvSpPr>
        <p:spPr>
          <a:xfrm>
            <a:off x="626421" y="290578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6:30-44 – The feeding of the </a:t>
            </a:r>
            <a:r>
              <a:rPr lang="en-US" sz="2800" i="1" u="sng" dirty="0"/>
              <a:t>five thousand.</a:t>
            </a:r>
            <a:endParaRPr lang="en-US" sz="28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00A4CF7-15ED-94C3-30D1-ECD06D5D5CF2}"/>
              </a:ext>
            </a:extLst>
          </p:cNvPr>
          <p:cNvSpPr txBox="1"/>
          <p:nvPr/>
        </p:nvSpPr>
        <p:spPr>
          <a:xfrm>
            <a:off x="955467" y="382710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12 baskets full left over: represents the </a:t>
            </a:r>
            <a:r>
              <a:rPr lang="en-US" sz="2800" i="1" u="sng" dirty="0"/>
              <a:t>12 tribes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83697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2E9950-D9C2-4AFC-B001-2903650024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3D834D1-2174-3832-FE73-9EF37CA6E488}"/>
              </a:ext>
            </a:extLst>
          </p:cNvPr>
          <p:cNvSpPr txBox="1"/>
          <p:nvPr/>
        </p:nvSpPr>
        <p:spPr>
          <a:xfrm>
            <a:off x="740721" y="649553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6:45-56 – Jesus </a:t>
            </a:r>
            <a:r>
              <a:rPr lang="en-US" sz="2800" i="1" u="sng" dirty="0"/>
              <a:t>walks on water.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088377F-F8EE-B4D0-BD4B-4FCB64BE2F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0553" y="1172773"/>
            <a:ext cx="7580303" cy="5685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322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1BAF63-BCD9-AF91-FA71-95408433F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844161B-4AC4-EE8F-8FC1-70FA6B22FCF0}"/>
              </a:ext>
            </a:extLst>
          </p:cNvPr>
          <p:cNvSpPr txBox="1"/>
          <p:nvPr/>
        </p:nvSpPr>
        <p:spPr>
          <a:xfrm>
            <a:off x="740721" y="125266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6:45-56 – Jesus </a:t>
            </a:r>
            <a:r>
              <a:rPr lang="en-US" sz="2800" i="1" u="sng" dirty="0"/>
              <a:t>walks on water.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F2F66E-CD1F-85BB-3382-BDC374FA3263}"/>
              </a:ext>
            </a:extLst>
          </p:cNvPr>
          <p:cNvSpPr txBox="1"/>
          <p:nvPr/>
        </p:nvSpPr>
        <p:spPr>
          <a:xfrm>
            <a:off x="1028201" y="2132431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storm: a symbol of </a:t>
            </a:r>
            <a:r>
              <a:rPr lang="en-US" sz="2800" i="1" u="sng" dirty="0"/>
              <a:t>future persecution.</a:t>
            </a:r>
            <a:endParaRPr lang="en-US" sz="28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1D703F-B1A7-3FEB-8B1A-02B0B8F09551}"/>
              </a:ext>
            </a:extLst>
          </p:cNvPr>
          <p:cNvSpPr txBox="1"/>
          <p:nvPr/>
        </p:nvSpPr>
        <p:spPr>
          <a:xfrm>
            <a:off x="1398810" y="2750584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Key message about the storm: “Do not be </a:t>
            </a:r>
            <a:r>
              <a:rPr lang="en-US" sz="2800" i="1" u="sng" dirty="0"/>
              <a:t>afraid.</a:t>
            </a:r>
            <a:r>
              <a:rPr lang="en-US" sz="2800" i="1" dirty="0"/>
              <a:t>”</a:t>
            </a:r>
            <a:endParaRPr lang="en-US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F34920-006A-AEE4-D0B8-67D50317A6D2}"/>
              </a:ext>
            </a:extLst>
          </p:cNvPr>
          <p:cNvSpPr txBox="1"/>
          <p:nvPr/>
        </p:nvSpPr>
        <p:spPr>
          <a:xfrm>
            <a:off x="1028201" y="3680464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“insight” the disciples were getting: </a:t>
            </a:r>
            <a:r>
              <a:rPr lang="en-US" sz="2800" i="1" u="sng" dirty="0"/>
              <a:t>Jesus is God.</a:t>
            </a: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3A58FB-C954-C432-E2CC-5B11192ABF58}"/>
              </a:ext>
            </a:extLst>
          </p:cNvPr>
          <p:cNvSpPr txBox="1"/>
          <p:nvPr/>
        </p:nvSpPr>
        <p:spPr>
          <a:xfrm>
            <a:off x="657592" y="4610344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Note: The chapter begins with those who do not believe and</a:t>
            </a:r>
          </a:p>
          <a:p>
            <a:r>
              <a:rPr lang="en-US" sz="2800" dirty="0"/>
              <a:t>	      ends with those who </a:t>
            </a:r>
            <a:r>
              <a:rPr lang="en-US" sz="2800" i="1" u="sng" dirty="0"/>
              <a:t>do believe.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54484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4437</TotalTime>
  <Words>257</Words>
  <Application>Microsoft Office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Office 2013 - 2022 Theme</vt:lpstr>
      <vt:lpstr>Mark 6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38</cp:revision>
  <dcterms:created xsi:type="dcterms:W3CDTF">2024-09-25T23:04:28Z</dcterms:created>
  <dcterms:modified xsi:type="dcterms:W3CDTF">2026-04-06T19:24:11Z</dcterms:modified>
</cp:coreProperties>
</file>