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notesMasterIdLst>
    <p:notesMasterId r:id="rId9"/>
  </p:notesMasterIdLst>
  <p:sldIdLst>
    <p:sldId id="256" r:id="rId2"/>
    <p:sldId id="257" r:id="rId3"/>
    <p:sldId id="261" r:id="rId4"/>
    <p:sldId id="260" r:id="rId5"/>
    <p:sldId id="258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64C180-D03A-49B6-ACA6-38B79F74165A}" v="62" dt="2026-04-08T21:59:29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54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walthall" userId="f772a56296823cba" providerId="LiveId" clId="{2C5D25F4-40BD-47DD-B903-FB8832FEFCE6}"/>
    <pc:docChg chg="custSel addSld delSld modSld sldOrd">
      <pc:chgData name="william walthall" userId="f772a56296823cba" providerId="LiveId" clId="{2C5D25F4-40BD-47DD-B903-FB8832FEFCE6}" dt="2026-04-08T21:59:29.489" v="210"/>
      <pc:docMkLst>
        <pc:docMk/>
      </pc:docMkLst>
      <pc:sldChg chg="delSp modSp mod">
        <pc:chgData name="william walthall" userId="f772a56296823cba" providerId="LiveId" clId="{2C5D25F4-40BD-47DD-B903-FB8832FEFCE6}" dt="2026-04-04T21:57:20.891" v="50" actId="113"/>
        <pc:sldMkLst>
          <pc:docMk/>
          <pc:sldMk cId="4000795167" sldId="256"/>
        </pc:sldMkLst>
        <pc:spChg chg="mod">
          <ac:chgData name="william walthall" userId="f772a56296823cba" providerId="LiveId" clId="{2C5D25F4-40BD-47DD-B903-FB8832FEFCE6}" dt="2026-04-04T21:57:20.891" v="50" actId="113"/>
          <ac:spMkLst>
            <pc:docMk/>
            <pc:sldMk cId="4000795167" sldId="256"/>
            <ac:spMk id="2" creationId="{99713718-7740-0E34-4380-77FBEC6DFF7E}"/>
          </ac:spMkLst>
        </pc:spChg>
      </pc:sldChg>
      <pc:sldChg chg="addSp delSp modSp mod delAnim">
        <pc:chgData name="william walthall" userId="f772a56296823cba" providerId="LiveId" clId="{2C5D25F4-40BD-47DD-B903-FB8832FEFCE6}" dt="2026-04-08T18:41:30.376" v="105" actId="14100"/>
        <pc:sldMkLst>
          <pc:docMk/>
          <pc:sldMk cId="1525269399" sldId="257"/>
        </pc:sldMkLst>
        <pc:spChg chg="del">
          <ac:chgData name="william walthall" userId="f772a56296823cba" providerId="LiveId" clId="{2C5D25F4-40BD-47DD-B903-FB8832FEFCE6}" dt="2026-04-08T18:39:44.839" v="97" actId="478"/>
          <ac:spMkLst>
            <pc:docMk/>
            <pc:sldMk cId="1525269399" sldId="257"/>
            <ac:spMk id="7" creationId="{02723CC9-A3D9-A5E2-0EF2-F72871895F0A}"/>
          </ac:spMkLst>
        </pc:spChg>
        <pc:spChg chg="del">
          <ac:chgData name="william walthall" userId="f772a56296823cba" providerId="LiveId" clId="{2C5D25F4-40BD-47DD-B903-FB8832FEFCE6}" dt="2026-04-08T18:39:44.839" v="97" actId="478"/>
          <ac:spMkLst>
            <pc:docMk/>
            <pc:sldMk cId="1525269399" sldId="257"/>
            <ac:spMk id="10" creationId="{A2D0C105-0506-DB7A-CEDC-22F3CEB4205F}"/>
          </ac:spMkLst>
        </pc:spChg>
        <pc:spChg chg="del">
          <ac:chgData name="william walthall" userId="f772a56296823cba" providerId="LiveId" clId="{2C5D25F4-40BD-47DD-B903-FB8832FEFCE6}" dt="2026-04-08T18:39:44.839" v="97" actId="478"/>
          <ac:spMkLst>
            <pc:docMk/>
            <pc:sldMk cId="1525269399" sldId="257"/>
            <ac:spMk id="14" creationId="{4CB271C0-551B-2490-490C-AC8CD49CA89F}"/>
          </ac:spMkLst>
        </pc:spChg>
        <pc:picChg chg="add del mod">
          <ac:chgData name="william walthall" userId="f772a56296823cba" providerId="LiveId" clId="{2C5D25F4-40BD-47DD-B903-FB8832FEFCE6}" dt="2026-04-08T18:40:49.367" v="101" actId="478"/>
          <ac:picMkLst>
            <pc:docMk/>
            <pc:sldMk cId="1525269399" sldId="257"/>
            <ac:picMk id="3" creationId="{B539B23F-6ECD-871C-11C2-586AA37650CF}"/>
          </ac:picMkLst>
        </pc:picChg>
        <pc:picChg chg="add mod">
          <ac:chgData name="william walthall" userId="f772a56296823cba" providerId="LiveId" clId="{2C5D25F4-40BD-47DD-B903-FB8832FEFCE6}" dt="2026-04-08T18:41:30.376" v="105" actId="14100"/>
          <ac:picMkLst>
            <pc:docMk/>
            <pc:sldMk cId="1525269399" sldId="257"/>
            <ac:picMk id="6" creationId="{F984DB82-AFEC-C02B-6DB6-96B169C744D0}"/>
          </ac:picMkLst>
        </pc:picChg>
      </pc:sldChg>
      <pc:sldChg chg="modSp mod modAnim">
        <pc:chgData name="william walthall" userId="f772a56296823cba" providerId="LiveId" clId="{2C5D25F4-40BD-47DD-B903-FB8832FEFCE6}" dt="2026-04-08T21:43:03.659" v="209" actId="20577"/>
        <pc:sldMkLst>
          <pc:docMk/>
          <pc:sldMk cId="2754018668" sldId="258"/>
        </pc:sldMkLst>
        <pc:spChg chg="mod">
          <ac:chgData name="william walthall" userId="f772a56296823cba" providerId="LiveId" clId="{2C5D25F4-40BD-47DD-B903-FB8832FEFCE6}" dt="2026-04-08T21:43:03.659" v="209" actId="20577"/>
          <ac:spMkLst>
            <pc:docMk/>
            <pc:sldMk cId="2754018668" sldId="258"/>
            <ac:spMk id="5" creationId="{28D56F22-E55F-ADA5-2787-DD4DB687D11C}"/>
          </ac:spMkLst>
        </pc:spChg>
      </pc:sldChg>
      <pc:sldChg chg="addSp delSp modSp mod delAnim modAnim">
        <pc:chgData name="william walthall" userId="f772a56296823cba" providerId="LiveId" clId="{2C5D25F4-40BD-47DD-B903-FB8832FEFCE6}" dt="2026-04-08T19:23:38.693" v="199" actId="14100"/>
        <pc:sldMkLst>
          <pc:docMk/>
          <pc:sldMk cId="1819971920" sldId="259"/>
        </pc:sldMkLst>
        <pc:spChg chg="add mod">
          <ac:chgData name="william walthall" userId="f772a56296823cba" providerId="LiveId" clId="{2C5D25F4-40BD-47DD-B903-FB8832FEFCE6}" dt="2026-04-08T19:23:29.041" v="195" actId="1076"/>
          <ac:spMkLst>
            <pc:docMk/>
            <pc:sldMk cId="1819971920" sldId="259"/>
            <ac:spMk id="2" creationId="{3706F3E0-34CD-1460-7C35-E01B046C499C}"/>
          </ac:spMkLst>
        </pc:spChg>
        <pc:spChg chg="add del mod">
          <ac:chgData name="william walthall" userId="f772a56296823cba" providerId="LiveId" clId="{2C5D25F4-40BD-47DD-B903-FB8832FEFCE6}" dt="2026-04-08T18:52:16.575" v="148" actId="478"/>
          <ac:spMkLst>
            <pc:docMk/>
            <pc:sldMk cId="1819971920" sldId="259"/>
            <ac:spMk id="2" creationId="{9ACCECA9-394A-F957-2E6A-25E879308E4A}"/>
          </ac:spMkLst>
        </pc:spChg>
        <pc:spChg chg="del mod">
          <ac:chgData name="william walthall" userId="f772a56296823cba" providerId="LiveId" clId="{2C5D25F4-40BD-47DD-B903-FB8832FEFCE6}" dt="2026-04-08T19:20:35.545" v="171" actId="21"/>
          <ac:spMkLst>
            <pc:docMk/>
            <pc:sldMk cId="1819971920" sldId="259"/>
            <ac:spMk id="5" creationId="{2362F5C5-8E2D-D5CD-EEDD-88D167CDFA6A}"/>
          </ac:spMkLst>
        </pc:spChg>
        <pc:spChg chg="del mod">
          <ac:chgData name="william walthall" userId="f772a56296823cba" providerId="LiveId" clId="{2C5D25F4-40BD-47DD-B903-FB8832FEFCE6}" dt="2026-04-08T19:20:35.545" v="171" actId="21"/>
          <ac:spMkLst>
            <pc:docMk/>
            <pc:sldMk cId="1819971920" sldId="259"/>
            <ac:spMk id="7" creationId="{DB52FB26-6BF2-9A0F-1F79-0CE539950EA0}"/>
          </ac:spMkLst>
        </pc:spChg>
        <pc:spChg chg="del mod">
          <ac:chgData name="william walthall" userId="f772a56296823cba" providerId="LiveId" clId="{2C5D25F4-40BD-47DD-B903-FB8832FEFCE6}" dt="2026-04-08T19:12:18.307" v="153" actId="478"/>
          <ac:spMkLst>
            <pc:docMk/>
            <pc:sldMk cId="1819971920" sldId="259"/>
            <ac:spMk id="14" creationId="{121F7210-29FD-EE86-2C8C-010F8EADF029}"/>
          </ac:spMkLst>
        </pc:spChg>
        <pc:picChg chg="add mod">
          <ac:chgData name="william walthall" userId="f772a56296823cba" providerId="LiveId" clId="{2C5D25F4-40BD-47DD-B903-FB8832FEFCE6}" dt="2026-04-08T19:23:38.693" v="199" actId="14100"/>
          <ac:picMkLst>
            <pc:docMk/>
            <pc:sldMk cId="1819971920" sldId="259"/>
            <ac:picMk id="4" creationId="{18FFD53B-349A-73CB-9B37-73205231A588}"/>
          </ac:picMkLst>
        </pc:picChg>
      </pc:sldChg>
      <pc:sldChg chg="add modAnim">
        <pc:chgData name="william walthall" userId="f772a56296823cba" providerId="LiveId" clId="{2C5D25F4-40BD-47DD-B903-FB8832FEFCE6}" dt="2026-04-08T18:46:51.194" v="124"/>
        <pc:sldMkLst>
          <pc:docMk/>
          <pc:sldMk cId="160842041" sldId="260"/>
        </pc:sldMkLst>
      </pc:sldChg>
      <pc:sldChg chg="addSp delSp modSp add mod ord delAnim">
        <pc:chgData name="william walthall" userId="f772a56296823cba" providerId="LiveId" clId="{2C5D25F4-40BD-47DD-B903-FB8832FEFCE6}" dt="2026-04-08T18:46:32.524" v="123"/>
        <pc:sldMkLst>
          <pc:docMk/>
          <pc:sldMk cId="3469449278" sldId="261"/>
        </pc:sldMkLst>
        <pc:spChg chg="mod">
          <ac:chgData name="william walthall" userId="f772a56296823cba" providerId="LiveId" clId="{2C5D25F4-40BD-47DD-B903-FB8832FEFCE6}" dt="2026-04-08T18:44:39.196" v="112" actId="1076"/>
          <ac:spMkLst>
            <pc:docMk/>
            <pc:sldMk cId="3469449278" sldId="261"/>
            <ac:spMk id="7" creationId="{62D70AAB-D7A0-2467-FD38-013EF2BE1551}"/>
          </ac:spMkLst>
        </pc:spChg>
        <pc:spChg chg="del">
          <ac:chgData name="william walthall" userId="f772a56296823cba" providerId="LiveId" clId="{2C5D25F4-40BD-47DD-B903-FB8832FEFCE6}" dt="2026-04-08T18:44:35.699" v="111" actId="478"/>
          <ac:spMkLst>
            <pc:docMk/>
            <pc:sldMk cId="3469449278" sldId="261"/>
            <ac:spMk id="10" creationId="{0F98BB82-9081-EBD4-5A02-855EFB440FD4}"/>
          </ac:spMkLst>
        </pc:spChg>
        <pc:spChg chg="del">
          <ac:chgData name="william walthall" userId="f772a56296823cba" providerId="LiveId" clId="{2C5D25F4-40BD-47DD-B903-FB8832FEFCE6}" dt="2026-04-08T18:44:33.617" v="110" actId="478"/>
          <ac:spMkLst>
            <pc:docMk/>
            <pc:sldMk cId="3469449278" sldId="261"/>
            <ac:spMk id="14" creationId="{867CF677-FAAC-9772-17E2-B481295F1AB3}"/>
          </ac:spMkLst>
        </pc:spChg>
        <pc:picChg chg="add mod">
          <ac:chgData name="william walthall" userId="f772a56296823cba" providerId="LiveId" clId="{2C5D25F4-40BD-47DD-B903-FB8832FEFCE6}" dt="2026-04-08T18:44:50.926" v="116" actId="1076"/>
          <ac:picMkLst>
            <pc:docMk/>
            <pc:sldMk cId="3469449278" sldId="261"/>
            <ac:picMk id="3" creationId="{F4041881-727B-644B-E946-A94AF74DB4C8}"/>
          </ac:picMkLst>
        </pc:picChg>
      </pc:sldChg>
      <pc:sldChg chg="addSp delSp modSp add del mod delAnim modAnim">
        <pc:chgData name="william walthall" userId="f772a56296823cba" providerId="LiveId" clId="{2C5D25F4-40BD-47DD-B903-FB8832FEFCE6}" dt="2026-04-08T19:15:45.869" v="166" actId="2696"/>
        <pc:sldMkLst>
          <pc:docMk/>
          <pc:sldMk cId="421639764" sldId="262"/>
        </pc:sldMkLst>
        <pc:spChg chg="del mod">
          <ac:chgData name="william walthall" userId="f772a56296823cba" providerId="LiveId" clId="{2C5D25F4-40BD-47DD-B903-FB8832FEFCE6}" dt="2026-04-08T19:14:41.839" v="155" actId="21"/>
          <ac:spMkLst>
            <pc:docMk/>
            <pc:sldMk cId="421639764" sldId="262"/>
            <ac:spMk id="2" creationId="{3706F3E0-34CD-1460-7C35-E01B046C499C}"/>
          </ac:spMkLst>
        </pc:spChg>
        <pc:spChg chg="del">
          <ac:chgData name="william walthall" userId="f772a56296823cba" providerId="LiveId" clId="{2C5D25F4-40BD-47DD-B903-FB8832FEFCE6}" dt="2026-04-08T18:51:55.390" v="140" actId="478"/>
          <ac:spMkLst>
            <pc:docMk/>
            <pc:sldMk cId="421639764" sldId="262"/>
            <ac:spMk id="5" creationId="{86DA53B1-DBBC-BF47-08B8-EF5B3FA27897}"/>
          </ac:spMkLst>
        </pc:spChg>
        <pc:spChg chg="del">
          <ac:chgData name="william walthall" userId="f772a56296823cba" providerId="LiveId" clId="{2C5D25F4-40BD-47DD-B903-FB8832FEFCE6}" dt="2026-04-08T18:51:55.390" v="140" actId="478"/>
          <ac:spMkLst>
            <pc:docMk/>
            <pc:sldMk cId="421639764" sldId="262"/>
            <ac:spMk id="7" creationId="{DD7FA9D0-9BDB-5488-9909-16F90E2D0B48}"/>
          </ac:spMkLst>
        </pc:spChg>
        <pc:spChg chg="del">
          <ac:chgData name="william walthall" userId="f772a56296823cba" providerId="LiveId" clId="{2C5D25F4-40BD-47DD-B903-FB8832FEFCE6}" dt="2026-04-08T18:51:55.390" v="140" actId="478"/>
          <ac:spMkLst>
            <pc:docMk/>
            <pc:sldMk cId="421639764" sldId="262"/>
            <ac:spMk id="14" creationId="{8B756FE5-F12C-2A89-409C-24270814A8D9}"/>
          </ac:spMkLst>
        </pc:spChg>
        <pc:picChg chg="add del mod">
          <ac:chgData name="william walthall" userId="f772a56296823cba" providerId="LiveId" clId="{2C5D25F4-40BD-47DD-B903-FB8832FEFCE6}" dt="2026-04-08T19:14:41.839" v="155" actId="21"/>
          <ac:picMkLst>
            <pc:docMk/>
            <pc:sldMk cId="421639764" sldId="262"/>
            <ac:picMk id="4" creationId="{18FFD53B-349A-73CB-9B37-73205231A588}"/>
          </ac:picMkLst>
        </pc:picChg>
      </pc:sldChg>
      <pc:sldChg chg="add del ord">
        <pc:chgData name="william walthall" userId="f772a56296823cba" providerId="LiveId" clId="{2C5D25F4-40BD-47DD-B903-FB8832FEFCE6}" dt="2026-04-08T18:46:58.524" v="125" actId="2696"/>
        <pc:sldMkLst>
          <pc:docMk/>
          <pc:sldMk cId="666283408" sldId="262"/>
        </pc:sldMkLst>
      </pc:sldChg>
      <pc:sldChg chg="addSp delSp modSp new mod modAnim">
        <pc:chgData name="william walthall" userId="f772a56296823cba" providerId="LiveId" clId="{2C5D25F4-40BD-47DD-B903-FB8832FEFCE6}" dt="2026-04-08T21:59:29.489" v="210"/>
        <pc:sldMkLst>
          <pc:docMk/>
          <pc:sldMk cId="3530926792" sldId="262"/>
        </pc:sldMkLst>
        <pc:spChg chg="del mod">
          <ac:chgData name="william walthall" userId="f772a56296823cba" providerId="LiveId" clId="{2C5D25F4-40BD-47DD-B903-FB8832FEFCE6}" dt="2026-04-08T19:23:03.329" v="192" actId="478"/>
          <ac:spMkLst>
            <pc:docMk/>
            <pc:sldMk cId="3530926792" sldId="262"/>
            <ac:spMk id="2" creationId="{1FA71F49-BE01-8421-F6F3-5956D15EC888}"/>
          </ac:spMkLst>
        </pc:spChg>
        <pc:spChg chg="del mod">
          <ac:chgData name="william walthall" userId="f772a56296823cba" providerId="LiveId" clId="{2C5D25F4-40BD-47DD-B903-FB8832FEFCE6}" dt="2026-04-08T19:22:52.584" v="191" actId="478"/>
          <ac:spMkLst>
            <pc:docMk/>
            <pc:sldMk cId="3530926792" sldId="262"/>
            <ac:spMk id="3" creationId="{D6D5136E-DA0B-6E48-9CFA-A0E857D88876}"/>
          </ac:spMkLst>
        </pc:spChg>
        <pc:spChg chg="add mod">
          <ac:chgData name="william walthall" userId="f772a56296823cba" providerId="LiveId" clId="{2C5D25F4-40BD-47DD-B903-FB8832FEFCE6}" dt="2026-04-08T19:21:33.263" v="179" actId="1076"/>
          <ac:spMkLst>
            <pc:docMk/>
            <pc:sldMk cId="3530926792" sldId="262"/>
            <ac:spMk id="7" creationId="{2362F5C5-8E2D-D5CD-EEDD-88D167CDFA6A}"/>
          </ac:spMkLst>
        </pc:spChg>
        <pc:spChg chg="add mod">
          <ac:chgData name="william walthall" userId="f772a56296823cba" providerId="LiveId" clId="{2C5D25F4-40BD-47DD-B903-FB8832FEFCE6}" dt="2026-04-08T19:22:34.766" v="187" actId="1076"/>
          <ac:spMkLst>
            <pc:docMk/>
            <pc:sldMk cId="3530926792" sldId="262"/>
            <ac:spMk id="8" creationId="{DB52FB26-6BF2-9A0F-1F79-0CE539950EA0}"/>
          </ac:spMkLst>
        </pc:spChg>
        <pc:picChg chg="add mod">
          <ac:chgData name="william walthall" userId="f772a56296823cba" providerId="LiveId" clId="{2C5D25F4-40BD-47DD-B903-FB8832FEFCE6}" dt="2026-04-08T19:21:41.684" v="181" actId="14100"/>
          <ac:picMkLst>
            <pc:docMk/>
            <pc:sldMk cId="3530926792" sldId="262"/>
            <ac:picMk id="6" creationId="{83474CAF-DB0A-DB0F-C073-EDA870345A3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EC671-CD10-4CC3-B323-29AEC78D214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35F69-25BA-490C-8F62-7DF836420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62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3B7B-C7B5-42CF-90CF-67B3D21B2314}" type="datetime1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5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9902-F134-45BD-ABD2-80C28059B090}" type="datetime1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8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4DB0-379A-41B7-9B29-7F42F0D571D5}" type="datetime1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4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1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AEB6-FCE1-4CD5-923B-84E54F1460D5}" type="datetime1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4C2F-71A1-43C9-B2F6-A4FAC8157F1A}" type="datetime1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1DCC-9916-4BB7-A2E9-25EC84C740A7}" type="datetime1">
              <a:rPr lang="en-US" smtClean="0"/>
              <a:t>4/8/2026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6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146A-335D-4B7F-86AE-5D483B1F631C}" type="datetime1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6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0ABA-DFFA-4B13-BB77-624D9164A38B}" type="datetime1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A08F-2B1D-4498-A043-7C299B1C2561}" type="datetime1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5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E9B64-DC09-41C8-9DE3-DA74AF8D2F97}" type="datetime1">
              <a:rPr lang="en-US" smtClean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1CC32-6A6B-4E2E-BBA1-6864F305D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3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13718-7740-0E34-4380-77FBEC6DF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6763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Walk With the Word</a:t>
            </a:r>
            <a:br>
              <a:rPr lang="en-US" dirty="0"/>
            </a:br>
            <a:br>
              <a:rPr lang="en-US" dirty="0"/>
            </a:br>
            <a:r>
              <a:rPr lang="en-US" sz="7300" b="1" dirty="0"/>
              <a:t>Mark 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4BD31-DF30-D677-C270-694D3EC77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3B7B-C7B5-42CF-90CF-67B3D21B2314}" type="datetime1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125DD-84AA-36B6-8446-3B8DE9A94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081E0-119C-1C9A-0EC8-FC61ADCCE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9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3B53D3-C81A-7E8B-A4F3-5FB00501D6B0}"/>
              </a:ext>
            </a:extLst>
          </p:cNvPr>
          <p:cNvSpPr txBox="1"/>
          <p:nvPr/>
        </p:nvSpPr>
        <p:spPr>
          <a:xfrm>
            <a:off x="865412" y="805859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7:1-13 –The endless trap of the </a:t>
            </a:r>
            <a:r>
              <a:rPr lang="en-US" sz="2800" i="1" u="sng" dirty="0"/>
              <a:t>traditions of the elders.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84DB82-AFEC-C02B-6DB6-96B169C74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578" y="1571320"/>
            <a:ext cx="9727079" cy="508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6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6D1EC-B855-AEB7-5933-FCA0F67CF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584EE6-F186-BB6E-04AD-CF2B80294486}"/>
              </a:ext>
            </a:extLst>
          </p:cNvPr>
          <p:cNvSpPr txBox="1"/>
          <p:nvPr/>
        </p:nvSpPr>
        <p:spPr>
          <a:xfrm>
            <a:off x="865412" y="805859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7:1-13 –The endless trap of the </a:t>
            </a:r>
            <a:r>
              <a:rPr lang="en-US" sz="2800" i="1" u="sng" dirty="0"/>
              <a:t>traditions of the elders.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D70AAB-D7A0-2467-FD38-013EF2BE1551}"/>
              </a:ext>
            </a:extLst>
          </p:cNvPr>
          <p:cNvSpPr txBox="1"/>
          <p:nvPr/>
        </p:nvSpPr>
        <p:spPr>
          <a:xfrm>
            <a:off x="1222976" y="1689303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problem: teaching as doctrine the </a:t>
            </a:r>
            <a:r>
              <a:rPr lang="en-US" sz="2800" i="1" u="sng" dirty="0"/>
              <a:t>laws of men.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041881-727B-644B-E946-A94AF74DB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103" y="2378192"/>
            <a:ext cx="5857774" cy="413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4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C3B43-8E1D-FCFE-23F1-24E0D4B11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3E44EA-B968-129E-1531-E85BABFCA197}"/>
              </a:ext>
            </a:extLst>
          </p:cNvPr>
          <p:cNvSpPr txBox="1"/>
          <p:nvPr/>
        </p:nvSpPr>
        <p:spPr>
          <a:xfrm>
            <a:off x="865412" y="805859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7:1-13 –The endless trap of the </a:t>
            </a:r>
            <a:r>
              <a:rPr lang="en-US" sz="2800" i="1" u="sng" dirty="0"/>
              <a:t>traditions of the elders.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9CD072-2426-2A57-1044-0CA75704232C}"/>
              </a:ext>
            </a:extLst>
          </p:cNvPr>
          <p:cNvSpPr txBox="1"/>
          <p:nvPr/>
        </p:nvSpPr>
        <p:spPr>
          <a:xfrm>
            <a:off x="1135575" y="2117320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problem: teaching as doctrine the </a:t>
            </a:r>
            <a:r>
              <a:rPr lang="en-US" sz="2800" i="1" u="sng" dirty="0"/>
              <a:t>laws of men.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D3F2DB-7DA9-A14C-339B-4BB0A6824CD4}"/>
              </a:ext>
            </a:extLst>
          </p:cNvPr>
          <p:cNvSpPr txBox="1"/>
          <p:nvPr/>
        </p:nvSpPr>
        <p:spPr>
          <a:xfrm>
            <a:off x="1135575" y="3428781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Focused on traditions, they fail to </a:t>
            </a:r>
            <a:r>
              <a:rPr lang="en-US" sz="2800" i="1" u="sng" dirty="0"/>
              <a:t>keep the Commandments.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2FEA58-15E3-A4A8-49D7-57DF6DC50113}"/>
              </a:ext>
            </a:extLst>
          </p:cNvPr>
          <p:cNvSpPr txBox="1"/>
          <p:nvPr/>
        </p:nvSpPr>
        <p:spPr>
          <a:xfrm>
            <a:off x="1135575" y="4740242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They loved their traditions more than </a:t>
            </a:r>
            <a:r>
              <a:rPr lang="en-US" sz="2800" i="1" u="sng" dirty="0"/>
              <a:t>loving others.</a:t>
            </a:r>
          </a:p>
        </p:txBody>
      </p:sp>
    </p:spTree>
    <p:extLst>
      <p:ext uri="{BB962C8B-B14F-4D97-AF65-F5344CB8AC3E}">
        <p14:creationId xmlns:p14="http://schemas.microsoft.com/office/powerpoint/2010/main" val="16084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0330A-09D2-0A8E-DF71-0AFACE7FA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D56F22-E55F-ADA5-2787-DD4DB687D11C}"/>
              </a:ext>
            </a:extLst>
          </p:cNvPr>
          <p:cNvSpPr txBox="1"/>
          <p:nvPr/>
        </p:nvSpPr>
        <p:spPr>
          <a:xfrm>
            <a:off x="865412" y="805859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7:14-23 – Jesus identifies mankind’s primary problem: </a:t>
            </a:r>
            <a:r>
              <a:rPr lang="en-US" sz="2800" i="1" u="sng" dirty="0"/>
              <a:t>the heart.</a:t>
            </a:r>
            <a:r>
              <a:rPr lang="en-US" sz="28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401C6E-D2AF-FB6E-82AE-EBAF1E50DE7F}"/>
              </a:ext>
            </a:extLst>
          </p:cNvPr>
          <p:cNvSpPr txBox="1"/>
          <p:nvPr/>
        </p:nvSpPr>
        <p:spPr>
          <a:xfrm>
            <a:off x="1135575" y="2117320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Note that all the evils listed involve </a:t>
            </a:r>
            <a:r>
              <a:rPr lang="en-US" sz="2800" i="1" u="sng" dirty="0"/>
              <a:t>relationships.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C1006E-8688-D805-B4C1-D2DDE8CFC209}"/>
              </a:ext>
            </a:extLst>
          </p:cNvPr>
          <p:cNvSpPr txBox="1"/>
          <p:nvPr/>
        </p:nvSpPr>
        <p:spPr>
          <a:xfrm>
            <a:off x="1135575" y="3428781"/>
            <a:ext cx="9746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All of these fail the one most important commandment:</a:t>
            </a:r>
            <a:br>
              <a:rPr lang="en-US" sz="2800" dirty="0"/>
            </a:br>
            <a:r>
              <a:rPr lang="en-US" sz="2800" dirty="0"/>
              <a:t>            </a:t>
            </a:r>
            <a:r>
              <a:rPr lang="en-US" sz="2800" i="1" u="sng" dirty="0"/>
              <a:t>love your neighbor as yourself.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46FC66-3F56-95F4-13B6-181CBD12E1CD}"/>
              </a:ext>
            </a:extLst>
          </p:cNvPr>
          <p:cNvSpPr txBox="1"/>
          <p:nvPr/>
        </p:nvSpPr>
        <p:spPr>
          <a:xfrm>
            <a:off x="1135575" y="4740242"/>
            <a:ext cx="9746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teaching will become evident through </a:t>
            </a:r>
            <a:r>
              <a:rPr lang="en-US" sz="2800" i="1" u="sng" dirty="0"/>
              <a:t>Paul.</a:t>
            </a:r>
            <a:br>
              <a:rPr lang="en-US" sz="2800" dirty="0"/>
            </a:br>
            <a:r>
              <a:rPr lang="en-US" sz="2800" dirty="0"/>
              <a:t>        (Romans, Galatians, and in James’ letter)</a:t>
            </a:r>
            <a:endParaRPr lang="en-US" sz="2800" i="1" u="sng" dirty="0"/>
          </a:p>
        </p:txBody>
      </p:sp>
    </p:spTree>
    <p:extLst>
      <p:ext uri="{BB962C8B-B14F-4D97-AF65-F5344CB8AC3E}">
        <p14:creationId xmlns:p14="http://schemas.microsoft.com/office/powerpoint/2010/main" val="275401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66B81-4257-A307-5B0A-239DE16F4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474CAF-DB0A-DB0F-C073-EDA870345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952" y="902084"/>
            <a:ext cx="5472363" cy="51356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62F5C5-8E2D-D5CD-EEDD-88D167CDFA6A}"/>
              </a:ext>
            </a:extLst>
          </p:cNvPr>
          <p:cNvSpPr txBox="1"/>
          <p:nvPr/>
        </p:nvSpPr>
        <p:spPr>
          <a:xfrm>
            <a:off x="838200" y="378864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7:24-30 – Jesus extends His love and ministry to </a:t>
            </a:r>
            <a:r>
              <a:rPr lang="en-US" sz="2800" i="1" u="sng" dirty="0"/>
              <a:t>the Gentiles.</a:t>
            </a:r>
            <a:r>
              <a:rPr lang="en-US" sz="28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52FB26-6BF2-9A0F-1F79-0CE539950EA0}"/>
              </a:ext>
            </a:extLst>
          </p:cNvPr>
          <p:cNvSpPr txBox="1"/>
          <p:nvPr/>
        </p:nvSpPr>
        <p:spPr>
          <a:xfrm>
            <a:off x="1220267" y="6037769"/>
            <a:ext cx="6475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Jesus breaks from exclusivity and </a:t>
            </a:r>
            <a:r>
              <a:rPr lang="en-US" sz="2800" i="1" u="sng" dirty="0"/>
              <a:t>racism.</a:t>
            </a:r>
          </a:p>
        </p:txBody>
      </p:sp>
    </p:spTree>
    <p:extLst>
      <p:ext uri="{BB962C8B-B14F-4D97-AF65-F5344CB8AC3E}">
        <p14:creationId xmlns:p14="http://schemas.microsoft.com/office/powerpoint/2010/main" val="353092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16310-ACFF-BB12-6066-90781F018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06F3E0-34CD-1460-7C35-E01B046C499C}"/>
              </a:ext>
            </a:extLst>
          </p:cNvPr>
          <p:cNvSpPr txBox="1"/>
          <p:nvPr/>
        </p:nvSpPr>
        <p:spPr>
          <a:xfrm>
            <a:off x="1216282" y="664005"/>
            <a:ext cx="6736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7:31-37 – Jesus heals the </a:t>
            </a:r>
            <a:r>
              <a:rPr lang="en-US" sz="2800" i="1" u="sng" dirty="0"/>
              <a:t>deaf-mute.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FFD53B-349A-73CB-9B37-73205231A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118" y="1187225"/>
            <a:ext cx="7340505" cy="567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7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6768</TotalTime>
  <Words>179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Office 2013 - 2022 Theme</vt:lpstr>
      <vt:lpstr>  Walk With the Word  Mark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william walthall</dc:creator>
  <cp:lastModifiedBy>william walthall</cp:lastModifiedBy>
  <cp:revision>39</cp:revision>
  <dcterms:created xsi:type="dcterms:W3CDTF">2024-09-25T23:04:28Z</dcterms:created>
  <dcterms:modified xsi:type="dcterms:W3CDTF">2026-04-08T21:59:40Z</dcterms:modified>
</cp:coreProperties>
</file>