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8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552E6-6C31-4159-B681-4911D62AA0DF}" v="8" dt="2026-04-10T18:34:0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modSld sldOrd">
      <pc:chgData name="william walthall" userId="f772a56296823cba" providerId="LiveId" clId="{2C5D25F4-40BD-47DD-B903-FB8832FEFCE6}" dt="2026-04-12T02:37:26.656" v="110" actId="14100"/>
      <pc:docMkLst>
        <pc:docMk/>
      </pc:docMkLst>
      <pc:sldChg chg="addSp delSp modSp mod">
        <pc:chgData name="william walthall" userId="f772a56296823cba" providerId="LiveId" clId="{2C5D25F4-40BD-47DD-B903-FB8832FEFCE6}" dt="2026-04-04T21:58:17.418" v="4" actId="20577"/>
        <pc:sldMkLst>
          <pc:docMk/>
          <pc:sldMk cId="4000795167" sldId="256"/>
        </pc:sldMkLst>
        <pc:spChg chg="add mod">
          <ac:chgData name="william walthall" userId="f772a56296823cba" providerId="LiveId" clId="{2C5D25F4-40BD-47DD-B903-FB8832FEFCE6}" dt="2026-04-04T21:58:17.418" v="4" actId="20577"/>
          <ac:spMkLst>
            <pc:docMk/>
            <pc:sldMk cId="4000795167" sldId="256"/>
            <ac:spMk id="9" creationId="{0EE99E55-34CB-F7B0-23C9-BB81A7706EA2}"/>
          </ac:spMkLst>
        </pc:spChg>
      </pc:sldChg>
      <pc:sldChg chg="delSp modSp mod delAnim">
        <pc:chgData name="william walthall" userId="f772a56296823cba" providerId="LiveId" clId="{2C5D25F4-40BD-47DD-B903-FB8832FEFCE6}" dt="2026-04-10T18:29:11.984" v="24" actId="1076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4-10T18:29:11.984" v="24" actId="1076"/>
          <ac:spMkLst>
            <pc:docMk/>
            <pc:sldMk cId="1525269399" sldId="257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4-10T18:29:11.984" v="24" actId="1076"/>
          <ac:spMkLst>
            <pc:docMk/>
            <pc:sldMk cId="1525269399" sldId="257"/>
            <ac:spMk id="7" creationId="{02723CC9-A3D9-A5E2-0EF2-F72871895F0A}"/>
          </ac:spMkLst>
        </pc:spChg>
      </pc:sldChg>
      <pc:sldChg chg="modSp">
        <pc:chgData name="william walthall" userId="f772a56296823cba" providerId="LiveId" clId="{2C5D25F4-40BD-47DD-B903-FB8832FEFCE6}" dt="2026-04-07T23:36:52.316" v="8" actId="20577"/>
        <pc:sldMkLst>
          <pc:docMk/>
          <pc:sldMk cId="2754018668" sldId="258"/>
        </pc:sldMkLst>
        <pc:spChg chg="mod">
          <ac:chgData name="william walthall" userId="f772a56296823cba" providerId="LiveId" clId="{2C5D25F4-40BD-47DD-B903-FB8832FEFCE6}" dt="2026-04-07T23:36:52.316" v="8" actId="20577"/>
          <ac:spMkLst>
            <pc:docMk/>
            <pc:sldMk cId="2754018668" sldId="258"/>
            <ac:spMk id="4" creationId="{990F66CE-6801-ED38-3366-BB559A581EB2}"/>
          </ac:spMkLst>
        </pc:spChg>
        <pc:spChg chg="mod">
          <ac:chgData name="william walthall" userId="f772a56296823cba" providerId="LiveId" clId="{2C5D25F4-40BD-47DD-B903-FB8832FEFCE6}" dt="2026-04-07T23:36:48.167" v="6" actId="20577"/>
          <ac:spMkLst>
            <pc:docMk/>
            <pc:sldMk cId="2754018668" sldId="258"/>
            <ac:spMk id="7" creationId="{F2401C6E-D2AF-FB6E-82AE-EBAF1E50DE7F}"/>
          </ac:spMkLst>
        </pc:spChg>
      </pc:sldChg>
      <pc:sldChg chg="addSp delSp modSp new mod">
        <pc:chgData name="william walthall" userId="f772a56296823cba" providerId="LiveId" clId="{2C5D25F4-40BD-47DD-B903-FB8832FEFCE6}" dt="2026-04-10T18:21:11.144" v="20" actId="1076"/>
        <pc:sldMkLst>
          <pc:docMk/>
          <pc:sldMk cId="1229689564" sldId="260"/>
        </pc:sldMkLst>
        <pc:picChg chg="add mod">
          <ac:chgData name="william walthall" userId="f772a56296823cba" providerId="LiveId" clId="{2C5D25F4-40BD-47DD-B903-FB8832FEFCE6}" dt="2026-04-10T18:21:11.144" v="20" actId="1076"/>
          <ac:picMkLst>
            <pc:docMk/>
            <pc:sldMk cId="1229689564" sldId="260"/>
            <ac:picMk id="8" creationId="{1ED6E232-E3E7-8436-A3C4-609273AC271E}"/>
          </ac:picMkLst>
        </pc:picChg>
        <pc:picChg chg="add mod">
          <ac:chgData name="william walthall" userId="f772a56296823cba" providerId="LiveId" clId="{2C5D25F4-40BD-47DD-B903-FB8832FEFCE6}" dt="2026-04-10T18:21:08.256" v="19" actId="1076"/>
          <ac:picMkLst>
            <pc:docMk/>
            <pc:sldMk cId="1229689564" sldId="260"/>
            <ac:picMk id="10" creationId="{A7EA7132-BB98-A4B7-E520-3F16A63D7D3F}"/>
          </ac:picMkLst>
        </pc:picChg>
      </pc:sldChg>
      <pc:sldChg chg="addSp delSp modSp add mod delAnim">
        <pc:chgData name="william walthall" userId="f772a56296823cba" providerId="LiveId" clId="{2C5D25F4-40BD-47DD-B903-FB8832FEFCE6}" dt="2026-04-10T18:35:32.802" v="97" actId="17032"/>
        <pc:sldMkLst>
          <pc:docMk/>
          <pc:sldMk cId="1771509847" sldId="261"/>
        </pc:sldMkLst>
        <pc:spChg chg="add mod">
          <ac:chgData name="william walthall" userId="f772a56296823cba" providerId="LiveId" clId="{2C5D25F4-40BD-47DD-B903-FB8832FEFCE6}" dt="2026-04-10T18:33:23.403" v="72" actId="1076"/>
          <ac:spMkLst>
            <pc:docMk/>
            <pc:sldMk cId="1771509847" sldId="261"/>
            <ac:spMk id="4" creationId="{699A4726-620F-AD90-44B4-927A09917CD6}"/>
          </ac:spMkLst>
        </pc:spChg>
        <pc:spChg chg="add mod">
          <ac:chgData name="william walthall" userId="f772a56296823cba" providerId="LiveId" clId="{2C5D25F4-40BD-47DD-B903-FB8832FEFCE6}" dt="2026-04-10T18:34:20.937" v="87" actId="1076"/>
          <ac:spMkLst>
            <pc:docMk/>
            <pc:sldMk cId="1771509847" sldId="261"/>
            <ac:spMk id="6" creationId="{290FDEB4-04CF-E985-429E-E2B826C0A650}"/>
          </ac:spMkLst>
        </pc:spChg>
        <pc:spChg chg="mod">
          <ac:chgData name="william walthall" userId="f772a56296823cba" providerId="LiveId" clId="{2C5D25F4-40BD-47DD-B903-FB8832FEFCE6}" dt="2026-04-10T18:30:05.727" v="39" actId="1076"/>
          <ac:spMkLst>
            <pc:docMk/>
            <pc:sldMk cId="1771509847" sldId="261"/>
            <ac:spMk id="10" creationId="{DCDF991D-F92B-8427-CA8C-6BBE542EFE4F}"/>
          </ac:spMkLst>
        </pc:spChg>
        <pc:spChg chg="mod">
          <ac:chgData name="william walthall" userId="f772a56296823cba" providerId="LiveId" clId="{2C5D25F4-40BD-47DD-B903-FB8832FEFCE6}" dt="2026-04-10T18:30:05.727" v="39" actId="1076"/>
          <ac:spMkLst>
            <pc:docMk/>
            <pc:sldMk cId="1771509847" sldId="261"/>
            <ac:spMk id="13" creationId="{23B79E54-3158-4368-3544-78BF59C2D36D}"/>
          </ac:spMkLst>
        </pc:spChg>
        <pc:picChg chg="add mod">
          <ac:chgData name="william walthall" userId="f772a56296823cba" providerId="LiveId" clId="{2C5D25F4-40BD-47DD-B903-FB8832FEFCE6}" dt="2026-04-10T18:32:55.487" v="64" actId="1076"/>
          <ac:picMkLst>
            <pc:docMk/>
            <pc:sldMk cId="1771509847" sldId="261"/>
            <ac:picMk id="3" creationId="{188FC426-36C1-7644-DEED-128797E683AF}"/>
          </ac:picMkLst>
        </pc:picChg>
        <pc:cxnChg chg="add mod">
          <ac:chgData name="william walthall" userId="f772a56296823cba" providerId="LiveId" clId="{2C5D25F4-40BD-47DD-B903-FB8832FEFCE6}" dt="2026-04-10T18:35:32.802" v="97" actId="17032"/>
          <ac:cxnSpMkLst>
            <pc:docMk/>
            <pc:sldMk cId="1771509847" sldId="261"/>
            <ac:cxnSpMk id="9" creationId="{8007E8D9-A838-2993-DFA1-35C3FE03F7AC}"/>
          </ac:cxnSpMkLst>
        </pc:cxnChg>
      </pc:sldChg>
      <pc:sldChg chg="addSp modSp new mod ord">
        <pc:chgData name="william walthall" userId="f772a56296823cba" providerId="LiveId" clId="{2C5D25F4-40BD-47DD-B903-FB8832FEFCE6}" dt="2026-04-12T02:32:27.845" v="104"/>
        <pc:sldMkLst>
          <pc:docMk/>
          <pc:sldMk cId="1450988293" sldId="262"/>
        </pc:sldMkLst>
        <pc:picChg chg="add mod">
          <ac:chgData name="william walthall" userId="f772a56296823cba" providerId="LiveId" clId="{2C5D25F4-40BD-47DD-B903-FB8832FEFCE6}" dt="2026-04-12T02:04:47.259" v="100" actId="1076"/>
          <ac:picMkLst>
            <pc:docMk/>
            <pc:sldMk cId="1450988293" sldId="262"/>
            <ac:picMk id="6" creationId="{74DA3DE4-E522-5629-A75B-10DE3006E6B2}"/>
          </ac:picMkLst>
        </pc:picChg>
      </pc:sldChg>
      <pc:sldChg chg="addSp modSp new mod ord">
        <pc:chgData name="william walthall" userId="f772a56296823cba" providerId="LiveId" clId="{2C5D25F4-40BD-47DD-B903-FB8832FEFCE6}" dt="2026-04-12T02:37:26.656" v="110" actId="14100"/>
        <pc:sldMkLst>
          <pc:docMk/>
          <pc:sldMk cId="3393429272" sldId="263"/>
        </pc:sldMkLst>
        <pc:picChg chg="add mod">
          <ac:chgData name="william walthall" userId="f772a56296823cba" providerId="LiveId" clId="{2C5D25F4-40BD-47DD-B903-FB8832FEFCE6}" dt="2026-04-12T02:37:26.656" v="110" actId="14100"/>
          <ac:picMkLst>
            <pc:docMk/>
            <pc:sldMk cId="3393429272" sldId="263"/>
            <ac:picMk id="6" creationId="{9214EE01-6478-898D-3E73-6DBA56FA3C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E99E55-34CB-F7B0-23C9-BB81A7706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Walk With the Word</a:t>
            </a:r>
            <a:br>
              <a:rPr lang="en-US" dirty="0"/>
            </a:br>
            <a:br>
              <a:rPr lang="en-US" dirty="0"/>
            </a:br>
            <a:r>
              <a:rPr lang="en-US" sz="7300" b="1"/>
              <a:t>Mark </a:t>
            </a:r>
            <a:r>
              <a:rPr lang="en-US" sz="73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911B4-6EAE-6ED0-EA8F-6E5103A6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6E232-E3E7-8436-A3C4-609273AC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14" y="0"/>
            <a:ext cx="457428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EA7132-BB98-A4B7-E520-3F16A63D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62" y="0"/>
            <a:ext cx="475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943233" y="211753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8:1-10 – The feeding of the </a:t>
            </a:r>
            <a:r>
              <a:rPr lang="en-US" sz="2800" i="1" u="sng" dirty="0"/>
              <a:t>four thousand.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23CC9-A3D9-A5E2-0EF2-F72871895F0A}"/>
              </a:ext>
            </a:extLst>
          </p:cNvPr>
          <p:cNvSpPr txBox="1"/>
          <p:nvPr/>
        </p:nvSpPr>
        <p:spPr>
          <a:xfrm>
            <a:off x="1213396" y="290578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Symbolic of </a:t>
            </a:r>
            <a:r>
              <a:rPr lang="en-US" sz="2800"/>
              <a:t>Jesus’ </a:t>
            </a:r>
            <a:r>
              <a:rPr lang="en-US" sz="2800" dirty="0"/>
              <a:t>provision for </a:t>
            </a:r>
            <a:r>
              <a:rPr lang="en-US" sz="2800" i="1" u="sng" dirty="0"/>
              <a:t>the Gentiles.</a:t>
            </a:r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C34B-C8FC-8DF0-F9B7-D055E86C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CDF991D-F92B-8427-CA8C-6BBE542EFE4F}"/>
              </a:ext>
            </a:extLst>
          </p:cNvPr>
          <p:cNvSpPr txBox="1"/>
          <p:nvPr/>
        </p:nvSpPr>
        <p:spPr>
          <a:xfrm>
            <a:off x="1222976" y="469699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8:11-13 – The Pharisaic trap of seeking </a:t>
            </a:r>
            <a:r>
              <a:rPr lang="en-US" sz="2800" i="1" u="sng" dirty="0"/>
              <a:t>signs.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79E54-3158-4368-3544-78BF59C2D36D}"/>
              </a:ext>
            </a:extLst>
          </p:cNvPr>
          <p:cNvSpPr txBox="1"/>
          <p:nvPr/>
        </p:nvSpPr>
        <p:spPr>
          <a:xfrm>
            <a:off x="1493139" y="560937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sign? And if a sign, would they </a:t>
            </a:r>
            <a:r>
              <a:rPr lang="en-US" sz="2800" i="1" u="sng" dirty="0"/>
              <a:t>believe?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FC426-36C1-7644-DEED-128797E6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62" y="366539"/>
            <a:ext cx="4135876" cy="4135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A4726-620F-AD90-44B4-927A09917CD6}"/>
              </a:ext>
            </a:extLst>
          </p:cNvPr>
          <p:cNvSpPr txBox="1"/>
          <p:nvPr/>
        </p:nvSpPr>
        <p:spPr>
          <a:xfrm>
            <a:off x="1493139" y="895547"/>
            <a:ext cx="22397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Dalmanutha</a:t>
            </a:r>
          </a:p>
          <a:p>
            <a:r>
              <a:rPr lang="en-US" sz="3200" dirty="0"/>
              <a:t>(Magadan)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FDEB4-04CF-E985-429E-E2B826C0A650}"/>
              </a:ext>
            </a:extLst>
          </p:cNvPr>
          <p:cNvSpPr txBox="1"/>
          <p:nvPr/>
        </p:nvSpPr>
        <p:spPr>
          <a:xfrm>
            <a:off x="1875934" y="2361927"/>
            <a:ext cx="126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Magdala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07E8D9-A838-2993-DFA1-35C3FE03F7AC}"/>
              </a:ext>
            </a:extLst>
          </p:cNvPr>
          <p:cNvCxnSpPr/>
          <p:nvPr/>
        </p:nvCxnSpPr>
        <p:spPr>
          <a:xfrm flipV="1">
            <a:off x="3103219" y="2166229"/>
            <a:ext cx="1554480" cy="4572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330A-09D2-0A8E-DF71-0AFACE7F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56F22-E55F-ADA5-2787-DD4DB687D11C}"/>
              </a:ext>
            </a:extLst>
          </p:cNvPr>
          <p:cNvSpPr txBox="1"/>
          <p:nvPr/>
        </p:nvSpPr>
        <p:spPr>
          <a:xfrm>
            <a:off x="865412" y="66301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8:14-21 – Jesus explains the blindness of </a:t>
            </a:r>
            <a:r>
              <a:rPr lang="en-US" sz="2800" i="1" u="sng" dirty="0"/>
              <a:t>the Pharisees.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01C6E-D2AF-FB6E-82AE-EBAF1E50DE7F}"/>
              </a:ext>
            </a:extLst>
          </p:cNvPr>
          <p:cNvSpPr txBox="1"/>
          <p:nvPr/>
        </p:nvSpPr>
        <p:spPr>
          <a:xfrm>
            <a:off x="1222976" y="142599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bread is a symbol of </a:t>
            </a:r>
            <a:r>
              <a:rPr lang="en-US" sz="2800" i="1" u="sng" dirty="0"/>
              <a:t>the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6FC66-3F56-95F4-13B6-181CBD12E1CD}"/>
              </a:ext>
            </a:extLst>
          </p:cNvPr>
          <p:cNvSpPr txBox="1"/>
          <p:nvPr/>
        </p:nvSpPr>
        <p:spPr>
          <a:xfrm>
            <a:off x="865412" y="452504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8:22-26 – Healing the blind man: a symbol of </a:t>
            </a:r>
            <a:r>
              <a:rPr lang="en-US" sz="2800" i="1" u="sng" dirty="0"/>
              <a:t>spiritual sight.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F66CE-6801-ED38-3366-BB559A581EB2}"/>
              </a:ext>
            </a:extLst>
          </p:cNvPr>
          <p:cNvSpPr txBox="1"/>
          <p:nvPr/>
        </p:nvSpPr>
        <p:spPr>
          <a:xfrm>
            <a:off x="1222976" y="218897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bread is enough for </a:t>
            </a:r>
            <a:r>
              <a:rPr lang="en-US" sz="2800" i="1" u="sng" dirty="0"/>
              <a:t>the whole world.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14638-7C2C-87CB-0AF7-65D5572E8EC9}"/>
              </a:ext>
            </a:extLst>
          </p:cNvPr>
          <p:cNvSpPr txBox="1"/>
          <p:nvPr/>
        </p:nvSpPr>
        <p:spPr>
          <a:xfrm>
            <a:off x="1222976" y="2951946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disciples do not yet grasp who Jesus is, the eternal</a:t>
            </a:r>
            <a:br>
              <a:rPr lang="en-US" sz="2800" dirty="0"/>
            </a:br>
            <a:r>
              <a:rPr lang="en-US" sz="2800" dirty="0"/>
              <a:t>     creator </a:t>
            </a:r>
            <a:r>
              <a:rPr lang="en-US" sz="2800" i="1" u="sng" dirty="0"/>
              <a:t>and giver of life.</a:t>
            </a:r>
          </a:p>
        </p:txBody>
      </p:sp>
    </p:spTree>
    <p:extLst>
      <p:ext uri="{BB962C8B-B14F-4D97-AF65-F5344CB8AC3E}">
        <p14:creationId xmlns:p14="http://schemas.microsoft.com/office/powerpoint/2010/main" val="2754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35779-9B77-8073-2050-CBCD64BB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8A15D-09D2-FFE3-E31C-F257E054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80F4-B8DA-51C5-A856-2C8F1DD8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4EE01-6478-898D-3E73-6DBA56FA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9397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6A66-0CD4-3A78-B800-E23A9496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62F5-DB9C-F10D-8AFE-FEA6B29D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8B42B-633D-F9C0-D38D-FBBE370C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A3DE4-E522-5629-A75B-10DE3006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02" y="0"/>
            <a:ext cx="475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356D-487D-9F85-71FE-B45F7C19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A773A-B447-E451-812B-6608E00FA98D}"/>
              </a:ext>
            </a:extLst>
          </p:cNvPr>
          <p:cNvSpPr txBox="1"/>
          <p:nvPr/>
        </p:nvSpPr>
        <p:spPr>
          <a:xfrm>
            <a:off x="952498" y="868151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8:27-30 – Peter confesses that Jesus is the Christ, followed</a:t>
            </a:r>
            <a:br>
              <a:rPr lang="en-US" sz="2800" dirty="0"/>
            </a:br>
            <a:r>
              <a:rPr lang="en-US" sz="2800" dirty="0"/>
              <a:t>    immediately by a </a:t>
            </a:r>
            <a:r>
              <a:rPr lang="en-US" sz="2800" i="1" u="sng" dirty="0"/>
              <a:t>strong rebuke.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CE72D-CFB0-85D1-28BB-5007DED1D0A5}"/>
              </a:ext>
            </a:extLst>
          </p:cNvPr>
          <p:cNvSpPr txBox="1"/>
          <p:nvPr/>
        </p:nvSpPr>
        <p:spPr>
          <a:xfrm>
            <a:off x="952498" y="270783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8:31-38 – The key for discipleship: willing to </a:t>
            </a:r>
            <a:r>
              <a:rPr lang="en-US" sz="2800" i="1" u="sng" dirty="0"/>
              <a:t>give all.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7C9B1-021B-3715-47FD-5A8C3FC54DCD}"/>
              </a:ext>
            </a:extLst>
          </p:cNvPr>
          <p:cNvSpPr txBox="1"/>
          <p:nvPr/>
        </p:nvSpPr>
        <p:spPr>
          <a:xfrm>
            <a:off x="1311727" y="3626945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Point: This means setting your mind, goals, values, interests,</a:t>
            </a:r>
          </a:p>
          <a:p>
            <a:r>
              <a:rPr lang="en-US" sz="2800" dirty="0"/>
              <a:t>and time on the values that are important to </a:t>
            </a:r>
            <a:r>
              <a:rPr lang="en-US" sz="2800" i="1" u="sng" dirty="0"/>
              <a:t>God.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6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4137</TotalTime>
  <Words>187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2013 - 2022 Theme</vt:lpstr>
      <vt:lpstr>  Walk With the Word  Mark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40</cp:revision>
  <dcterms:created xsi:type="dcterms:W3CDTF">2024-09-25T23:04:28Z</dcterms:created>
  <dcterms:modified xsi:type="dcterms:W3CDTF">2026-04-12T02:37:32Z</dcterms:modified>
</cp:coreProperties>
</file>