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7"/>
  </p:notesMasterIdLst>
  <p:sldIdLst>
    <p:sldId id="256" r:id="rId2"/>
    <p:sldId id="257" r:id="rId3"/>
    <p:sldId id="260" r:id="rId4"/>
    <p:sldId id="259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163B95-EC74-49D0-9E28-0223209635C3}" v="26" dt="2026-04-11T00:03:24.9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undo custSel addSld delSld modSld">
      <pc:chgData name="william walthall" userId="f772a56296823cba" providerId="LiveId" clId="{2C5D25F4-40BD-47DD-B903-FB8832FEFCE6}" dt="2026-04-12T23:36:58.371" v="48" actId="20577"/>
      <pc:docMkLst>
        <pc:docMk/>
      </pc:docMkLst>
      <pc:sldChg chg="addSp delSp modSp mod">
        <pc:chgData name="william walthall" userId="f772a56296823cba" providerId="LiveId" clId="{2C5D25F4-40BD-47DD-B903-FB8832FEFCE6}" dt="2026-04-04T21:59:36.164" v="9" actId="27636"/>
        <pc:sldMkLst>
          <pc:docMk/>
          <pc:sldMk cId="4000795167" sldId="256"/>
        </pc:sldMkLst>
        <pc:spChg chg="add mod">
          <ac:chgData name="william walthall" userId="f772a56296823cba" providerId="LiveId" clId="{2C5D25F4-40BD-47DD-B903-FB8832FEFCE6}" dt="2026-04-04T21:59:36.164" v="9" actId="27636"/>
          <ac:spMkLst>
            <pc:docMk/>
            <pc:sldMk cId="4000795167" sldId="256"/>
            <ac:spMk id="9" creationId="{D6282D31-3E76-38E1-74E0-650831087C80}"/>
          </ac:spMkLst>
        </pc:spChg>
      </pc:sldChg>
      <pc:sldChg chg="addSp delSp modSp mod delAnim">
        <pc:chgData name="william walthall" userId="f772a56296823cba" providerId="LiveId" clId="{2C5D25F4-40BD-47DD-B903-FB8832FEFCE6}" dt="2026-04-10T23:46:51.976" v="27" actId="1076"/>
        <pc:sldMkLst>
          <pc:docMk/>
          <pc:sldMk cId="1525269399" sldId="257"/>
        </pc:sldMkLst>
        <pc:picChg chg="add mod">
          <ac:chgData name="william walthall" userId="f772a56296823cba" providerId="LiveId" clId="{2C5D25F4-40BD-47DD-B903-FB8832FEFCE6}" dt="2026-04-10T23:46:40.568" v="24" actId="1076"/>
          <ac:picMkLst>
            <pc:docMk/>
            <pc:sldMk cId="1525269399" sldId="257"/>
            <ac:picMk id="1026" creationId="{2C7D1F26-78C8-D730-9A0F-1424062C1D58}"/>
          </ac:picMkLst>
        </pc:picChg>
        <pc:picChg chg="add mod">
          <ac:chgData name="william walthall" userId="f772a56296823cba" providerId="LiveId" clId="{2C5D25F4-40BD-47DD-B903-FB8832FEFCE6}" dt="2026-04-10T23:46:51.976" v="27" actId="1076"/>
          <ac:picMkLst>
            <pc:docMk/>
            <pc:sldMk cId="1525269399" sldId="257"/>
            <ac:picMk id="1028" creationId="{700D9154-901C-EB4F-150B-6DC698EDFC57}"/>
          </ac:picMkLst>
        </pc:picChg>
      </pc:sldChg>
      <pc:sldChg chg="modSp add del mod modAnim">
        <pc:chgData name="william walthall" userId="f772a56296823cba" providerId="LiveId" clId="{2C5D25F4-40BD-47DD-B903-FB8832FEFCE6}" dt="2026-04-12T23:36:58.371" v="48" actId="20577"/>
        <pc:sldMkLst>
          <pc:docMk/>
          <pc:sldMk cId="2754018668" sldId="258"/>
        </pc:sldMkLst>
        <pc:spChg chg="mod">
          <ac:chgData name="william walthall" userId="f772a56296823cba" providerId="LiveId" clId="{2C5D25F4-40BD-47DD-B903-FB8832FEFCE6}" dt="2026-04-12T23:36:58.371" v="48" actId="20577"/>
          <ac:spMkLst>
            <pc:docMk/>
            <pc:sldMk cId="2754018668" sldId="258"/>
            <ac:spMk id="5" creationId="{28D56F22-E55F-ADA5-2787-DD4DB687D11C}"/>
          </ac:spMkLst>
        </pc:spChg>
        <pc:spChg chg="mod">
          <ac:chgData name="william walthall" userId="f772a56296823cba" providerId="LiveId" clId="{2C5D25F4-40BD-47DD-B903-FB8832FEFCE6}" dt="2026-04-11T00:03:13.419" v="46" actId="6549"/>
          <ac:spMkLst>
            <pc:docMk/>
            <pc:sldMk cId="2754018668" sldId="258"/>
            <ac:spMk id="7" creationId="{F2401C6E-D2AF-FB6E-82AE-EBAF1E50DE7F}"/>
          </ac:spMkLst>
        </pc:spChg>
      </pc:sldChg>
      <pc:sldChg chg="add modAnim">
        <pc:chgData name="william walthall" userId="f772a56296823cba" providerId="LiveId" clId="{2C5D25F4-40BD-47DD-B903-FB8832FEFCE6}" dt="2026-04-10T23:52:24.811" v="43"/>
        <pc:sldMkLst>
          <pc:docMk/>
          <pc:sldMk cId="4115699145" sldId="259"/>
        </pc:sldMkLst>
      </pc:sldChg>
      <pc:sldChg chg="addSp delSp modSp add mod">
        <pc:chgData name="william walthall" userId="f772a56296823cba" providerId="LiveId" clId="{2C5D25F4-40BD-47DD-B903-FB8832FEFCE6}" dt="2026-04-10T23:49:40.783" v="42" actId="1076"/>
        <pc:sldMkLst>
          <pc:docMk/>
          <pc:sldMk cId="969338902" sldId="260"/>
        </pc:sldMkLst>
        <pc:picChg chg="add mod">
          <ac:chgData name="william walthall" userId="f772a56296823cba" providerId="LiveId" clId="{2C5D25F4-40BD-47DD-B903-FB8832FEFCE6}" dt="2026-04-10T23:49:40.783" v="42" actId="1076"/>
          <ac:picMkLst>
            <pc:docMk/>
            <pc:sldMk cId="969338902" sldId="260"/>
            <ac:picMk id="3" creationId="{07F731FB-6F57-2BF3-64FB-9DF99D063A39}"/>
          </ac:picMkLst>
        </pc:picChg>
        <pc:picChg chg="add mod">
          <ac:chgData name="william walthall" userId="f772a56296823cba" providerId="LiveId" clId="{2C5D25F4-40BD-47DD-B903-FB8832FEFCE6}" dt="2026-04-10T23:49:39.356" v="41" actId="1076"/>
          <ac:picMkLst>
            <pc:docMk/>
            <pc:sldMk cId="969338902" sldId="260"/>
            <ac:picMk id="6" creationId="{4AD4C398-1DDF-F476-332C-DF043201B2C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4/12/2026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D6282D31-3E76-38E1-74E0-650831087C80}"/>
              </a:ext>
            </a:extLst>
          </p:cNvPr>
          <p:cNvSpPr txBox="1">
            <a:spLocks/>
          </p:cNvSpPr>
          <p:nvPr/>
        </p:nvSpPr>
        <p:spPr>
          <a:xfrm>
            <a:off x="1524000" y="20367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000" dirty="0"/>
              <a:t>Walk With the Word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11000" b="1" dirty="0"/>
              <a:t>Mark 9</a:t>
            </a:r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65412" y="80585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9:1-13 – The “Transfiguration”: a preview of the </a:t>
            </a:r>
            <a:r>
              <a:rPr lang="en-US" sz="2800" i="1" u="sng" dirty="0"/>
              <a:t>kingdom of God.</a:t>
            </a:r>
            <a:endParaRPr lang="en-US" sz="2800" dirty="0"/>
          </a:p>
        </p:txBody>
      </p:sp>
      <p:pic>
        <p:nvPicPr>
          <p:cNvPr id="1026" name="Picture 2" descr="Galilee, Where Angels Fell and Jesus Came; and Where the Temple Was  Condemned - Vridar">
            <a:extLst>
              <a:ext uri="{FF2B5EF4-FFF2-40B4-BE49-F238E27FC236}">
                <a16:creationId xmlns:a16="http://schemas.microsoft.com/office/drawing/2014/main" id="{2C7D1F26-78C8-D730-9A0F-1424062C1D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742" y="1653227"/>
            <a:ext cx="4956694" cy="4713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Jesus\' Transfiguration: How the ...">
            <a:extLst>
              <a:ext uri="{FF2B5EF4-FFF2-40B4-BE49-F238E27FC236}">
                <a16:creationId xmlns:a16="http://schemas.microsoft.com/office/drawing/2014/main" id="{700D9154-901C-EB4F-150B-6DC698EDFC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10412"/>
            <a:ext cx="5872777" cy="4398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1C44D-D5AB-42EB-92DB-24BD10EAB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4A954B-BAC3-396A-5EDD-2EE070C6A825}"/>
              </a:ext>
            </a:extLst>
          </p:cNvPr>
          <p:cNvSpPr txBox="1"/>
          <p:nvPr/>
        </p:nvSpPr>
        <p:spPr>
          <a:xfrm>
            <a:off x="865412" y="80585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9:1-13 – The “Transfiguration”: a preview of the </a:t>
            </a:r>
            <a:r>
              <a:rPr lang="en-US" sz="2800" i="1" u="sng" dirty="0"/>
              <a:t>kingdom of God.</a:t>
            </a:r>
            <a:endParaRPr lang="en-US" sz="2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F731FB-6F57-2BF3-64FB-9DF99D063A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8489" y="1494179"/>
            <a:ext cx="3379947" cy="507915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AD4C398-1DDF-F476-332C-DF043201B2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1533" y="1495460"/>
            <a:ext cx="3164732" cy="507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338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61533-6A5A-5C89-A77F-4F67537A6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F70190E-5C9A-81A0-75D9-34C2A01A2CF9}"/>
              </a:ext>
            </a:extLst>
          </p:cNvPr>
          <p:cNvSpPr txBox="1"/>
          <p:nvPr/>
        </p:nvSpPr>
        <p:spPr>
          <a:xfrm>
            <a:off x="865412" y="80585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9:1-13 – The “Transfiguration”: a preview of the </a:t>
            </a:r>
            <a:r>
              <a:rPr lang="en-US" sz="2800" i="1" u="sng" dirty="0"/>
              <a:t>kingdom of God.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F3BC07-C32E-8CD8-DC70-F43FC45700C3}"/>
              </a:ext>
            </a:extLst>
          </p:cNvPr>
          <p:cNvSpPr txBox="1"/>
          <p:nvPr/>
        </p:nvSpPr>
        <p:spPr>
          <a:xfrm>
            <a:off x="1135575" y="159410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teaching of “Elijah must come first”: </a:t>
            </a:r>
            <a:r>
              <a:rPr lang="en-US" sz="2800" i="1" u="sng" dirty="0"/>
              <a:t>John the Baptist.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039341-73BF-81E9-8CF0-CE395FB14DBB}"/>
              </a:ext>
            </a:extLst>
          </p:cNvPr>
          <p:cNvSpPr txBox="1"/>
          <p:nvPr/>
        </p:nvSpPr>
        <p:spPr>
          <a:xfrm>
            <a:off x="1135575" y="237936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Foreshadowing the truth that </a:t>
            </a:r>
            <a:r>
              <a:rPr lang="en-US" sz="2800" i="1" u="sng" dirty="0"/>
              <a:t>Jesus must suffer.</a:t>
            </a:r>
            <a:r>
              <a:rPr lang="en-US" sz="2800" dirty="0"/>
              <a:t> </a:t>
            </a:r>
            <a:endParaRPr lang="en-US" sz="2800" i="1" u="sng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AA8DAC-A166-52FF-F6E1-F437A927895A}"/>
              </a:ext>
            </a:extLst>
          </p:cNvPr>
          <p:cNvSpPr txBox="1"/>
          <p:nvPr/>
        </p:nvSpPr>
        <p:spPr>
          <a:xfrm>
            <a:off x="865412" y="3432193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9:14-29 – Healing the child who is </a:t>
            </a:r>
            <a:r>
              <a:rPr lang="en-US" sz="2800" i="1" u="sng" dirty="0"/>
              <a:t>deaf and mute.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C271B3-2743-A0EB-EED1-3A21F60B3773}"/>
              </a:ext>
            </a:extLst>
          </p:cNvPr>
          <p:cNvSpPr txBox="1"/>
          <p:nvPr/>
        </p:nvSpPr>
        <p:spPr>
          <a:xfrm>
            <a:off x="1135575" y="422340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cause: </a:t>
            </a:r>
            <a:r>
              <a:rPr lang="en-US" sz="2800" i="1" u="sng" dirty="0"/>
              <a:t>an unclean spirit.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3EBEAB1-BAC7-56EB-D2AB-4509D6CC2105}"/>
              </a:ext>
            </a:extLst>
          </p:cNvPr>
          <p:cNvSpPr txBox="1"/>
          <p:nvPr/>
        </p:nvSpPr>
        <p:spPr>
          <a:xfrm>
            <a:off x="1135575" y="5002290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Two lessons: (1) some afflictions may be caused by an </a:t>
            </a:r>
            <a:br>
              <a:rPr lang="en-US" sz="2800" dirty="0"/>
            </a:br>
            <a:r>
              <a:rPr lang="en-US" sz="2800" dirty="0"/>
              <a:t>unclean spirit, and (2) some spirits come out only by </a:t>
            </a:r>
            <a:r>
              <a:rPr lang="en-US" sz="2800" i="1" u="sng" dirty="0"/>
              <a:t>prayer.</a:t>
            </a:r>
          </a:p>
        </p:txBody>
      </p:sp>
    </p:spTree>
    <p:extLst>
      <p:ext uri="{BB962C8B-B14F-4D97-AF65-F5344CB8AC3E}">
        <p14:creationId xmlns:p14="http://schemas.microsoft.com/office/powerpoint/2010/main" val="411569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0" grpId="0"/>
      <p:bldP spid="1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0330A-09D2-0A8E-DF71-0AFACE7FA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D56F22-E55F-ADA5-2787-DD4DB687D11C}"/>
              </a:ext>
            </a:extLst>
          </p:cNvPr>
          <p:cNvSpPr txBox="1"/>
          <p:nvPr/>
        </p:nvSpPr>
        <p:spPr>
          <a:xfrm>
            <a:off x="865412" y="663018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9:30-37 – </a:t>
            </a:r>
            <a:r>
              <a:rPr lang="en-US" sz="2800"/>
              <a:t>Jesus’ </a:t>
            </a:r>
            <a:r>
              <a:rPr lang="en-US" sz="2800" dirty="0"/>
              <a:t>death and resurrection foretold, but the </a:t>
            </a:r>
            <a:br>
              <a:rPr lang="en-US" sz="2800" dirty="0"/>
            </a:br>
            <a:r>
              <a:rPr lang="en-US" sz="2800" dirty="0"/>
              <a:t>    disciples are anticipating a kingdom of </a:t>
            </a:r>
            <a:r>
              <a:rPr lang="en-US" sz="2800" i="1" u="sng" dirty="0"/>
              <a:t>glory.</a:t>
            </a:r>
            <a:r>
              <a:rPr lang="en-US" sz="28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401C6E-D2AF-FB6E-82AE-EBAF1E50DE7F}"/>
              </a:ext>
            </a:extLst>
          </p:cNvPr>
          <p:cNvSpPr txBox="1"/>
          <p:nvPr/>
        </p:nvSpPr>
        <p:spPr>
          <a:xfrm>
            <a:off x="1145966" y="1893937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They still don’t get it that the Messiah must first </a:t>
            </a:r>
            <a:r>
              <a:rPr lang="en-US" sz="2800" i="1" u="sng" dirty="0"/>
              <a:t>suffer.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46FC66-3F56-95F4-13B6-181CBD12E1CD}"/>
              </a:ext>
            </a:extLst>
          </p:cNvPr>
          <p:cNvSpPr txBox="1"/>
          <p:nvPr/>
        </p:nvSpPr>
        <p:spPr>
          <a:xfrm>
            <a:off x="865412" y="316739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9:38-50 – Warnings to those who </a:t>
            </a:r>
            <a:r>
              <a:rPr lang="en-US" sz="2800" i="1" u="sng" dirty="0"/>
              <a:t>destroy faith.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0D0D56-8594-251D-4FBC-7137A483F4A3}"/>
              </a:ext>
            </a:extLst>
          </p:cNvPr>
          <p:cNvSpPr txBox="1"/>
          <p:nvPr/>
        </p:nvSpPr>
        <p:spPr>
          <a:xfrm>
            <a:off x="1145966" y="4112486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To “stumble” here refers to losing </a:t>
            </a:r>
            <a:r>
              <a:rPr lang="en-US" sz="2800" i="1" u="sng" dirty="0"/>
              <a:t>faith in Jesus.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B287BB-CCCE-2855-6FB5-75E621D69E51}"/>
              </a:ext>
            </a:extLst>
          </p:cNvPr>
          <p:cNvSpPr txBox="1"/>
          <p:nvPr/>
        </p:nvSpPr>
        <p:spPr>
          <a:xfrm>
            <a:off x="1145966" y="4979265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those who cause stumbling, there are </a:t>
            </a:r>
            <a:r>
              <a:rPr lang="en-US" sz="2800" i="1" u="sng" dirty="0"/>
              <a:t>consequences.</a:t>
            </a:r>
          </a:p>
        </p:txBody>
      </p:sp>
    </p:spTree>
    <p:extLst>
      <p:ext uri="{BB962C8B-B14F-4D97-AF65-F5344CB8AC3E}">
        <p14:creationId xmlns:p14="http://schemas.microsoft.com/office/powerpoint/2010/main" val="2754018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3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4204</TotalTime>
  <Words>184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40</cp:revision>
  <dcterms:created xsi:type="dcterms:W3CDTF">2024-09-25T23:04:28Z</dcterms:created>
  <dcterms:modified xsi:type="dcterms:W3CDTF">2026-04-12T23:37:07Z</dcterms:modified>
</cp:coreProperties>
</file>