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73637D-BDD7-450F-AAA1-B5A4D6C4922C}" v="790" dt="2025-05-31T19:09:51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FC73637D-BDD7-450F-AAA1-B5A4D6C4922C}"/>
    <pc:docChg chg="custSel delSld modSld">
      <pc:chgData name="william walthall" userId="f772a56296823cba" providerId="LiveId" clId="{FC73637D-BDD7-450F-AAA1-B5A4D6C4922C}" dt="2025-05-31T19:10:12.662" v="1066" actId="2696"/>
      <pc:docMkLst>
        <pc:docMk/>
      </pc:docMkLst>
      <pc:sldChg chg="modSp mod">
        <pc:chgData name="william walthall" userId="f772a56296823cba" providerId="LiveId" clId="{FC73637D-BDD7-450F-AAA1-B5A4D6C4922C}" dt="2025-05-31T18:43:58.133" v="1" actId="20577"/>
        <pc:sldMkLst>
          <pc:docMk/>
          <pc:sldMk cId="4000795167" sldId="256"/>
        </pc:sldMkLst>
        <pc:spChg chg="mod">
          <ac:chgData name="william walthall" userId="f772a56296823cba" providerId="LiveId" clId="{FC73637D-BDD7-450F-AAA1-B5A4D6C4922C}" dt="2025-05-31T18:43:58.133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addSp modSp mod modAnim">
        <pc:chgData name="william walthall" userId="f772a56296823cba" providerId="LiveId" clId="{FC73637D-BDD7-450F-AAA1-B5A4D6C4922C}" dt="2025-05-31T18:59:34.152" v="610" actId="465"/>
        <pc:sldMkLst>
          <pc:docMk/>
          <pc:sldMk cId="1525269399" sldId="257"/>
        </pc:sldMkLst>
        <pc:spChg chg="add mod">
          <ac:chgData name="william walthall" userId="f772a56296823cba" providerId="LiveId" clId="{FC73637D-BDD7-450F-AAA1-B5A4D6C4922C}" dt="2025-05-31T18:59:34.152" v="610" actId="465"/>
          <ac:spMkLst>
            <pc:docMk/>
            <pc:sldMk cId="1525269399" sldId="257"/>
            <ac:spMk id="2" creationId="{D740E998-A801-64F4-6441-0641BD178D4F}"/>
          </ac:spMkLst>
        </pc:spChg>
        <pc:spChg chg="add mod">
          <ac:chgData name="william walthall" userId="f772a56296823cba" providerId="LiveId" clId="{FC73637D-BDD7-450F-AAA1-B5A4D6C4922C}" dt="2025-05-31T18:59:34.152" v="610" actId="465"/>
          <ac:spMkLst>
            <pc:docMk/>
            <pc:sldMk cId="1525269399" sldId="257"/>
            <ac:spMk id="3" creationId="{DA677DC4-D188-E660-627E-BF6CEBDACBFC}"/>
          </ac:spMkLst>
        </pc:spChg>
        <pc:spChg chg="mod">
          <ac:chgData name="william walthall" userId="f772a56296823cba" providerId="LiveId" clId="{FC73637D-BDD7-450F-AAA1-B5A4D6C4922C}" dt="2025-05-31T18:59:34.152" v="610" actId="465"/>
          <ac:spMkLst>
            <pc:docMk/>
            <pc:sldMk cId="1525269399" sldId="257"/>
            <ac:spMk id="4" creationId="{E4E7CCAB-EB51-FAFB-6E27-CB265E588BE4}"/>
          </ac:spMkLst>
        </pc:spChg>
        <pc:spChg chg="mod">
          <ac:chgData name="william walthall" userId="f772a56296823cba" providerId="LiveId" clId="{FC73637D-BDD7-450F-AAA1-B5A4D6C4922C}" dt="2025-05-31T18:57:02.507" v="601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FC73637D-BDD7-450F-AAA1-B5A4D6C4922C}" dt="2025-05-31T18:50:06.392" v="394" actId="1076"/>
          <ac:spMkLst>
            <pc:docMk/>
            <pc:sldMk cId="1525269399" sldId="257"/>
            <ac:spMk id="6" creationId="{DAE29B25-515A-7CB0-0A5D-94933F44AB72}"/>
          </ac:spMkLst>
        </pc:spChg>
        <pc:spChg chg="add mod">
          <ac:chgData name="william walthall" userId="f772a56296823cba" providerId="LiveId" clId="{FC73637D-BDD7-450F-AAA1-B5A4D6C4922C}" dt="2025-05-31T18:54:01.482" v="599" actId="313"/>
          <ac:spMkLst>
            <pc:docMk/>
            <pc:sldMk cId="1525269399" sldId="257"/>
            <ac:spMk id="7" creationId="{65F914AA-35D8-7590-25D2-BB2F606BDFBE}"/>
          </ac:spMkLst>
        </pc:spChg>
      </pc:sldChg>
      <pc:sldChg chg="modSp mod modAnim">
        <pc:chgData name="william walthall" userId="f772a56296823cba" providerId="LiveId" clId="{FC73637D-BDD7-450F-AAA1-B5A4D6C4922C}" dt="2025-05-31T19:09:51.535" v="1065" actId="20577"/>
        <pc:sldMkLst>
          <pc:docMk/>
          <pc:sldMk cId="833416760" sldId="258"/>
        </pc:sldMkLst>
        <pc:spChg chg="mod">
          <ac:chgData name="william walthall" userId="f772a56296823cba" providerId="LiveId" clId="{FC73637D-BDD7-450F-AAA1-B5A4D6C4922C}" dt="2025-05-31T19:08:06.707" v="1044" actId="20577"/>
          <ac:spMkLst>
            <pc:docMk/>
            <pc:sldMk cId="833416760" sldId="258"/>
            <ac:spMk id="4" creationId="{698B4F48-4EA9-4A9E-E198-14D70CEC1482}"/>
          </ac:spMkLst>
        </pc:spChg>
        <pc:spChg chg="mod">
          <ac:chgData name="william walthall" userId="f772a56296823cba" providerId="LiveId" clId="{FC73637D-BDD7-450F-AAA1-B5A4D6C4922C}" dt="2025-05-31T19:00:58.459" v="669" actId="20577"/>
          <ac:spMkLst>
            <pc:docMk/>
            <pc:sldMk cId="833416760" sldId="258"/>
            <ac:spMk id="5" creationId="{0CA30C72-9A15-39BF-5248-5F06F0F4B408}"/>
          </ac:spMkLst>
        </pc:spChg>
        <pc:spChg chg="mod">
          <ac:chgData name="william walthall" userId="f772a56296823cba" providerId="LiveId" clId="{FC73637D-BDD7-450F-AAA1-B5A4D6C4922C}" dt="2025-05-31T19:06:16.101" v="1002" actId="1076"/>
          <ac:spMkLst>
            <pc:docMk/>
            <pc:sldMk cId="833416760" sldId="258"/>
            <ac:spMk id="6" creationId="{41074818-7061-5B25-4B07-A1319BF1D188}"/>
          </ac:spMkLst>
        </pc:spChg>
        <pc:spChg chg="mod">
          <ac:chgData name="william walthall" userId="f772a56296823cba" providerId="LiveId" clId="{FC73637D-BDD7-450F-AAA1-B5A4D6C4922C}" dt="2025-05-31T19:09:51.535" v="1065" actId="20577"/>
          <ac:spMkLst>
            <pc:docMk/>
            <pc:sldMk cId="833416760" sldId="258"/>
            <ac:spMk id="7" creationId="{A29F999C-79C3-D2C6-E264-01E34BF64A9F}"/>
          </ac:spMkLst>
        </pc:spChg>
        <pc:spChg chg="mod">
          <ac:chgData name="william walthall" userId="f772a56296823cba" providerId="LiveId" clId="{FC73637D-BDD7-450F-AAA1-B5A4D6C4922C}" dt="2025-05-31T19:06:00.517" v="1000" actId="1076"/>
          <ac:spMkLst>
            <pc:docMk/>
            <pc:sldMk cId="833416760" sldId="258"/>
            <ac:spMk id="11" creationId="{84EF90B9-6C59-9BCF-E395-F48DE072E389}"/>
          </ac:spMkLst>
        </pc:spChg>
      </pc:sldChg>
      <pc:sldChg chg="del">
        <pc:chgData name="william walthall" userId="f772a56296823cba" providerId="LiveId" clId="{FC73637D-BDD7-450F-AAA1-B5A4D6C4922C}" dt="2025-05-31T19:10:12.662" v="1066" actId="2696"/>
        <pc:sldMkLst>
          <pc:docMk/>
          <pc:sldMk cId="3131115479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935F69-25BA-490C-8F62-7DF8364206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93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8890" y="629213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17:1-13 – “The Transfiguration”: confirmation by God the Father</a:t>
            </a:r>
            <a:br>
              <a:rPr lang="en-US" sz="2800" dirty="0"/>
            </a:br>
            <a:r>
              <a:rPr lang="en-US" sz="2800" dirty="0"/>
              <a:t>     that Jesus is </a:t>
            </a:r>
            <a:r>
              <a:rPr lang="en-US" sz="2800" i="1" u="sng" dirty="0"/>
              <a:t>the Son of God.</a:t>
            </a:r>
            <a:r>
              <a:rPr lang="en-US" sz="2800" dirty="0"/>
              <a:t> (cf. Matthew 16:16)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29B25-515A-7CB0-0A5D-94933F44AB72}"/>
              </a:ext>
            </a:extLst>
          </p:cNvPr>
          <p:cNvSpPr txBox="1"/>
          <p:nvPr/>
        </p:nvSpPr>
        <p:spPr>
          <a:xfrm>
            <a:off x="1220508" y="1770734"/>
            <a:ext cx="8829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“transfiguration” foreshadows a </a:t>
            </a:r>
            <a:r>
              <a:rPr lang="en-US" sz="2800" i="1" u="sng" dirty="0"/>
              <a:t>new state of existence.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E7CCAB-EB51-FAFB-6E27-CB265E588BE4}"/>
              </a:ext>
            </a:extLst>
          </p:cNvPr>
          <p:cNvSpPr txBox="1"/>
          <p:nvPr/>
        </p:nvSpPr>
        <p:spPr>
          <a:xfrm>
            <a:off x="1220507" y="2582615"/>
            <a:ext cx="7123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Moses represents the Law, Elijah the </a:t>
            </a:r>
            <a:r>
              <a:rPr lang="en-US" sz="2800" i="1" u="sng" dirty="0"/>
              <a:t>prophets.</a:t>
            </a:r>
            <a:br>
              <a:rPr lang="en-US" sz="2800" dirty="0"/>
            </a:br>
            <a:r>
              <a:rPr lang="en-US" sz="2800" dirty="0"/>
              <a:t>    (Note: Moses is now in the </a:t>
            </a:r>
            <a:r>
              <a:rPr lang="en-US" sz="2800" i="1" dirty="0"/>
              <a:t>“Promised Land.”</a:t>
            </a:r>
            <a:r>
              <a:rPr lang="en-US" sz="2800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40E998-A801-64F4-6441-0641BD178D4F}"/>
              </a:ext>
            </a:extLst>
          </p:cNvPr>
          <p:cNvSpPr txBox="1"/>
          <p:nvPr/>
        </p:nvSpPr>
        <p:spPr>
          <a:xfrm>
            <a:off x="1220506" y="3825383"/>
            <a:ext cx="8836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Ever wanted to hear from God? Note: they were </a:t>
            </a:r>
            <a:r>
              <a:rPr lang="en-US" sz="2800" i="1" u="sng" dirty="0"/>
              <a:t>terrified.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677DC4-D188-E660-627E-BF6CEBDACBFC}"/>
              </a:ext>
            </a:extLst>
          </p:cNvPr>
          <p:cNvSpPr txBox="1"/>
          <p:nvPr/>
        </p:nvSpPr>
        <p:spPr>
          <a:xfrm>
            <a:off x="1213135" y="4637264"/>
            <a:ext cx="9366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Instructed not to speak of the vision until </a:t>
            </a:r>
            <a:r>
              <a:rPr lang="en-US" sz="2800" i="1" u="sng" dirty="0"/>
              <a:t>after the resurrection.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F914AA-35D8-7590-25D2-BB2F606BDFBE}"/>
              </a:ext>
            </a:extLst>
          </p:cNvPr>
          <p:cNvSpPr txBox="1"/>
          <p:nvPr/>
        </p:nvSpPr>
        <p:spPr>
          <a:xfrm>
            <a:off x="1213135" y="5449144"/>
            <a:ext cx="8124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Elijah to “come first”? Does </a:t>
            </a:r>
            <a:r>
              <a:rPr lang="en-US" sz="2800" i="1" dirty="0"/>
              <a:t>not</a:t>
            </a:r>
            <a:r>
              <a:rPr lang="en-US" sz="2800" dirty="0"/>
              <a:t> mean </a:t>
            </a:r>
            <a:r>
              <a:rPr lang="en-US" sz="2800" i="1" u="sng" dirty="0"/>
              <a:t>reincarnation (!)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976FC-41CE-9BD9-0B9B-8A28C35BB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A30C72-9A15-39BF-5248-5F06F0F4B408}"/>
              </a:ext>
            </a:extLst>
          </p:cNvPr>
          <p:cNvSpPr txBox="1"/>
          <p:nvPr/>
        </p:nvSpPr>
        <p:spPr>
          <a:xfrm>
            <a:off x="858890" y="657012"/>
            <a:ext cx="9500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17:14-21 – Healing the demonized son: a perspective on </a:t>
            </a:r>
            <a:r>
              <a:rPr lang="en-US" sz="2800" i="1" u="sng" dirty="0"/>
              <a:t>faith.</a:t>
            </a:r>
            <a:endParaRPr lang="en-US" sz="2800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074818-7061-5B25-4B07-A1319BF1D188}"/>
              </a:ext>
            </a:extLst>
          </p:cNvPr>
          <p:cNvSpPr txBox="1"/>
          <p:nvPr/>
        </p:nvSpPr>
        <p:spPr>
          <a:xfrm>
            <a:off x="858890" y="1675391"/>
            <a:ext cx="9047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17:22-23 – Jesus once again foretells His suffering and </a:t>
            </a:r>
            <a:r>
              <a:rPr lang="en-US" sz="2800" i="1" u="sng" dirty="0"/>
              <a:t>death.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EF90B9-6C59-9BCF-E395-F48DE072E389}"/>
              </a:ext>
            </a:extLst>
          </p:cNvPr>
          <p:cNvSpPr txBox="1"/>
          <p:nvPr/>
        </p:nvSpPr>
        <p:spPr>
          <a:xfrm>
            <a:off x="1377545" y="3484443"/>
            <a:ext cx="84635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Goes along with the Sermon on the Mount and Matthew</a:t>
            </a:r>
            <a:br>
              <a:rPr lang="en-US" sz="2800" dirty="0"/>
            </a:br>
            <a:r>
              <a:rPr lang="en-US" sz="2800" dirty="0"/>
              <a:t>    22:21: </a:t>
            </a:r>
            <a:r>
              <a:rPr lang="en-US" sz="2800" i="1" u="sng" dirty="0"/>
              <a:t>“…render to Caesar….”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B4F48-4EA9-4A9E-E198-14D70CEC1482}"/>
              </a:ext>
            </a:extLst>
          </p:cNvPr>
          <p:cNvSpPr txBox="1"/>
          <p:nvPr/>
        </p:nvSpPr>
        <p:spPr>
          <a:xfrm>
            <a:off x="849647" y="2606489"/>
            <a:ext cx="8378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17:24-27 – Jesus’s instruction on </a:t>
            </a:r>
            <a:r>
              <a:rPr lang="en-US" sz="2800" i="1" u="sng" dirty="0"/>
              <a:t>worrying about money.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9F999C-79C3-D2C6-E264-01E34BF64A9F}"/>
              </a:ext>
            </a:extLst>
          </p:cNvPr>
          <p:cNvSpPr txBox="1"/>
          <p:nvPr/>
        </p:nvSpPr>
        <p:spPr>
          <a:xfrm>
            <a:off x="1377545" y="4643248"/>
            <a:ext cx="84299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Lesson: the disciple of Jesus should be mostly concerned</a:t>
            </a:r>
          </a:p>
          <a:p>
            <a:r>
              <a:rPr lang="en-US" sz="2800" dirty="0"/>
              <a:t>      about </a:t>
            </a:r>
            <a:r>
              <a:rPr lang="en-US" sz="2800" i="1" u="sng" dirty="0"/>
              <a:t>kingdom issues.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341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879</TotalTime>
  <Words>171</Words>
  <Application>Microsoft Office PowerPoint</Application>
  <PresentationFormat>Widescreen</PresentationFormat>
  <Paragraphs>17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Matthew 17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20</cp:revision>
  <dcterms:created xsi:type="dcterms:W3CDTF">2024-09-25T23:04:28Z</dcterms:created>
  <dcterms:modified xsi:type="dcterms:W3CDTF">2025-05-31T19:10:21Z</dcterms:modified>
</cp:coreProperties>
</file>