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84BE34-6412-497B-B48D-063286688496}" v="570" dt="2025-05-31T22:42:36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50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22:1-14 – The parable of the </a:t>
            </a:r>
            <a:r>
              <a:rPr lang="en-US" sz="2800" i="1" u="sng" dirty="0"/>
              <a:t>wedding feast.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1222976" y="161105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Point: God invites many, but many are </a:t>
            </a:r>
            <a:r>
              <a:rPr lang="en-US" sz="2800" i="1" u="sng" dirty="0"/>
              <a:t>unwilling.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2976" y="241624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Those sent out to invite guests refers to </a:t>
            </a:r>
            <a:r>
              <a:rPr lang="en-US" sz="2800" i="1" u="sng" dirty="0"/>
              <a:t>the prophets.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D1A48-A08E-96D3-9B23-6F436031CBBC}"/>
              </a:ext>
            </a:extLst>
          </p:cNvPr>
          <p:cNvSpPr txBox="1"/>
          <p:nvPr/>
        </p:nvSpPr>
        <p:spPr>
          <a:xfrm>
            <a:off x="1222976" y="317757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Refers to rejection by Israel and an invite to </a:t>
            </a:r>
            <a:r>
              <a:rPr lang="en-US" sz="2800" i="1" u="sng" dirty="0"/>
              <a:t>the Gentiles.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DDE03E-218F-E00C-27DE-0F52EE8C6038}"/>
              </a:ext>
            </a:extLst>
          </p:cNvPr>
          <p:cNvSpPr txBox="1"/>
          <p:nvPr/>
        </p:nvSpPr>
        <p:spPr>
          <a:xfrm>
            <a:off x="1222976" y="393889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 one gets in unless properly </a:t>
            </a:r>
            <a:r>
              <a:rPr lang="en-US" sz="2800" i="1" u="sng" dirty="0"/>
              <a:t>“clothed.”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0A052C-1800-BDD0-1441-0F59E5BF3A7D}"/>
              </a:ext>
            </a:extLst>
          </p:cNvPr>
          <p:cNvSpPr txBox="1"/>
          <p:nvPr/>
        </p:nvSpPr>
        <p:spPr>
          <a:xfrm>
            <a:off x="865412" y="489139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22:15-22 – Rendering “to Caesar”: a lesson in </a:t>
            </a:r>
            <a:r>
              <a:rPr lang="en-US" sz="2800" i="1" u="sng" dirty="0"/>
              <a:t>trust.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23FC0-76EE-89FC-D82E-2C3779E4F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BDD990-D4F6-175A-8E27-B02D534E6EBD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22:23-46 – Jesus is “tested” by the religious leaders:</a:t>
            </a:r>
            <a:endParaRPr lang="en-US" sz="2800" i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44EBE-1922-D7F3-AEDC-965639AB4B02}"/>
              </a:ext>
            </a:extLst>
          </p:cNvPr>
          <p:cNvSpPr txBox="1"/>
          <p:nvPr/>
        </p:nvSpPr>
        <p:spPr>
          <a:xfrm>
            <a:off x="1222976" y="161105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23-33: …by the Sadducees about </a:t>
            </a:r>
            <a:r>
              <a:rPr lang="en-US" sz="2800" i="1" u="sng" dirty="0"/>
              <a:t>the resurrection.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F73AA8-B661-7E8F-E4AC-679231A50B67}"/>
              </a:ext>
            </a:extLst>
          </p:cNvPr>
          <p:cNvSpPr txBox="1"/>
          <p:nvPr/>
        </p:nvSpPr>
        <p:spPr>
          <a:xfrm>
            <a:off x="1222976" y="241624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34-40: …by the Pharisees about </a:t>
            </a:r>
            <a:r>
              <a:rPr lang="en-US" sz="2800" i="1" u="sng" dirty="0"/>
              <a:t>the Law.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37821F-83E6-8041-153A-09C03794EA9E}"/>
              </a:ext>
            </a:extLst>
          </p:cNvPr>
          <p:cNvSpPr txBox="1"/>
          <p:nvPr/>
        </p:nvSpPr>
        <p:spPr>
          <a:xfrm>
            <a:off x="1545094" y="3221432"/>
            <a:ext cx="755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v. 39: The most profound summary of </a:t>
            </a:r>
            <a:r>
              <a:rPr lang="en-US" sz="2800" i="1" u="sng" dirty="0"/>
              <a:t>loving God.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8B7B84-731F-053A-DB8E-77FE3BDFBB64}"/>
              </a:ext>
            </a:extLst>
          </p:cNvPr>
          <p:cNvSpPr txBox="1"/>
          <p:nvPr/>
        </p:nvSpPr>
        <p:spPr>
          <a:xfrm>
            <a:off x="1222976" y="4026623"/>
            <a:ext cx="6875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41-46: …by the Pharisees about </a:t>
            </a:r>
            <a:r>
              <a:rPr lang="en-US" sz="2800" i="1" u="sng" dirty="0"/>
              <a:t>David’s son.</a:t>
            </a:r>
          </a:p>
        </p:txBody>
      </p:sp>
    </p:spTree>
    <p:extLst>
      <p:ext uri="{BB962C8B-B14F-4D97-AF65-F5344CB8AC3E}">
        <p14:creationId xmlns:p14="http://schemas.microsoft.com/office/powerpoint/2010/main" val="40189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1077</TotalTime>
  <Words>125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Matthew 22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26</cp:revision>
  <dcterms:created xsi:type="dcterms:W3CDTF">2024-09-25T23:04:28Z</dcterms:created>
  <dcterms:modified xsi:type="dcterms:W3CDTF">2025-09-03T22:29:14Z</dcterms:modified>
</cp:coreProperties>
</file>