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8E384-19F7-4E9E-B74A-F665B9592BDD}" v="914" dt="2025-05-31T23:03:10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6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5598E384-19F7-4E9E-B74A-F665B9592BDD}"/>
    <pc:docChg chg="undo custSel addSld delSld modSld">
      <pc:chgData name="william walthall" userId="f772a56296823cba" providerId="LiveId" clId="{5598E384-19F7-4E9E-B74A-F665B9592BDD}" dt="2025-05-31T23:03:10.788" v="1083"/>
      <pc:docMkLst>
        <pc:docMk/>
      </pc:docMkLst>
      <pc:sldChg chg="modSp mod">
        <pc:chgData name="william walthall" userId="f772a56296823cba" providerId="LiveId" clId="{5598E384-19F7-4E9E-B74A-F665B9592BDD}" dt="2025-05-31T22:46:35.267" v="1" actId="20577"/>
        <pc:sldMkLst>
          <pc:docMk/>
          <pc:sldMk cId="4000795167" sldId="256"/>
        </pc:sldMkLst>
        <pc:spChg chg="mod">
          <ac:chgData name="william walthall" userId="f772a56296823cba" providerId="LiveId" clId="{5598E384-19F7-4E9E-B74A-F665B9592BDD}" dt="2025-05-31T22:46:35.267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delSp modSp mod delAnim">
        <pc:chgData name="william walthall" userId="f772a56296823cba" providerId="LiveId" clId="{5598E384-19F7-4E9E-B74A-F665B9592BDD}" dt="2025-05-31T22:51:15.200" v="318" actId="20577"/>
        <pc:sldMkLst>
          <pc:docMk/>
          <pc:sldMk cId="1525269399" sldId="257"/>
        </pc:sldMkLst>
        <pc:spChg chg="mod">
          <ac:chgData name="william walthall" userId="f772a56296823cba" providerId="LiveId" clId="{5598E384-19F7-4E9E-B74A-F665B9592BDD}" dt="2025-05-31T22:47:49.803" v="58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5598E384-19F7-4E9E-B74A-F665B9592BDD}" dt="2025-05-31T22:48:18.689" v="105" actId="20577"/>
          <ac:spMkLst>
            <pc:docMk/>
            <pc:sldMk cId="1525269399" sldId="257"/>
            <ac:spMk id="6" creationId="{9EBEF479-9C91-C981-FD05-C31DAE7E765F}"/>
          </ac:spMkLst>
        </pc:spChg>
        <pc:spChg chg="mod">
          <ac:chgData name="william walthall" userId="f772a56296823cba" providerId="LiveId" clId="{5598E384-19F7-4E9E-B74A-F665B9592BDD}" dt="2025-05-31T22:48:52.882" v="161" actId="20577"/>
          <ac:spMkLst>
            <pc:docMk/>
            <pc:sldMk cId="1525269399" sldId="257"/>
            <ac:spMk id="7" creationId="{02723CC9-A3D9-A5E2-0EF2-F72871895F0A}"/>
          </ac:spMkLst>
        </pc:spChg>
        <pc:spChg chg="mod">
          <ac:chgData name="william walthall" userId="f772a56296823cba" providerId="LiveId" clId="{5598E384-19F7-4E9E-B74A-F665B9592BDD}" dt="2025-05-31T22:51:15.200" v="318" actId="20577"/>
          <ac:spMkLst>
            <pc:docMk/>
            <pc:sldMk cId="1525269399" sldId="257"/>
            <ac:spMk id="10" creationId="{0B7D1A48-A08E-96D3-9B23-6F436031CBBC}"/>
          </ac:spMkLst>
        </pc:spChg>
        <pc:spChg chg="del">
          <ac:chgData name="william walthall" userId="f772a56296823cba" providerId="LiveId" clId="{5598E384-19F7-4E9E-B74A-F665B9592BDD}" dt="2025-05-31T22:49:14.180" v="163" actId="478"/>
          <ac:spMkLst>
            <pc:docMk/>
            <pc:sldMk cId="1525269399" sldId="257"/>
            <ac:spMk id="11" creationId="{58DDE03E-218F-E00C-27DE-0F52EE8C6038}"/>
          </ac:spMkLst>
        </pc:spChg>
        <pc:spChg chg="del">
          <ac:chgData name="william walthall" userId="f772a56296823cba" providerId="LiveId" clId="{5598E384-19F7-4E9E-B74A-F665B9592BDD}" dt="2025-05-31T22:49:10.963" v="162" actId="478"/>
          <ac:spMkLst>
            <pc:docMk/>
            <pc:sldMk cId="1525269399" sldId="257"/>
            <ac:spMk id="12" creationId="{B80A052C-1800-BDD0-1441-0F59E5BF3A7D}"/>
          </ac:spMkLst>
        </pc:spChg>
      </pc:sldChg>
      <pc:sldChg chg="addSp modSp mod modAnim">
        <pc:chgData name="william walthall" userId="f772a56296823cba" providerId="LiveId" clId="{5598E384-19F7-4E9E-B74A-F665B9592BDD}" dt="2025-05-31T22:58:21.983" v="785" actId="465"/>
        <pc:sldMkLst>
          <pc:docMk/>
          <pc:sldMk cId="401894154" sldId="258"/>
        </pc:sldMkLst>
        <pc:spChg chg="add mod">
          <ac:chgData name="william walthall" userId="f772a56296823cba" providerId="LiveId" clId="{5598E384-19F7-4E9E-B74A-F665B9592BDD}" dt="2025-05-31T22:58:21.983" v="785" actId="465"/>
          <ac:spMkLst>
            <pc:docMk/>
            <pc:sldMk cId="401894154" sldId="258"/>
            <ac:spMk id="2" creationId="{B757A92A-977B-1D78-FDC7-99F895DA40F7}"/>
          </ac:spMkLst>
        </pc:spChg>
        <pc:spChg chg="add mod">
          <ac:chgData name="william walthall" userId="f772a56296823cba" providerId="LiveId" clId="{5598E384-19F7-4E9E-B74A-F665B9592BDD}" dt="2025-05-31T22:58:21.983" v="785" actId="465"/>
          <ac:spMkLst>
            <pc:docMk/>
            <pc:sldMk cId="401894154" sldId="258"/>
            <ac:spMk id="3" creationId="{051D3F4F-DCC2-33C3-E025-1AB9CDA9534F}"/>
          </ac:spMkLst>
        </pc:spChg>
        <pc:spChg chg="add mod">
          <ac:chgData name="william walthall" userId="f772a56296823cba" providerId="LiveId" clId="{5598E384-19F7-4E9E-B74A-F665B9592BDD}" dt="2025-05-31T22:58:09.097" v="784" actId="14100"/>
          <ac:spMkLst>
            <pc:docMk/>
            <pc:sldMk cId="401894154" sldId="258"/>
            <ac:spMk id="4" creationId="{05B3EDCF-7414-F857-691F-CE497D6C3715}"/>
          </ac:spMkLst>
        </pc:spChg>
        <pc:spChg chg="mod">
          <ac:chgData name="william walthall" userId="f772a56296823cba" providerId="LiveId" clId="{5598E384-19F7-4E9E-B74A-F665B9592BDD}" dt="2025-05-31T22:53:23.611" v="396" actId="1076"/>
          <ac:spMkLst>
            <pc:docMk/>
            <pc:sldMk cId="401894154" sldId="258"/>
            <ac:spMk id="5" creationId="{04BDD990-D4F6-175A-8E27-B02D534E6EBD}"/>
          </ac:spMkLst>
        </pc:spChg>
        <pc:spChg chg="mod">
          <ac:chgData name="william walthall" userId="f772a56296823cba" providerId="LiveId" clId="{5598E384-19F7-4E9E-B74A-F665B9592BDD}" dt="2025-05-31T22:58:21.983" v="785" actId="465"/>
          <ac:spMkLst>
            <pc:docMk/>
            <pc:sldMk cId="401894154" sldId="258"/>
            <ac:spMk id="6" creationId="{90744EBE-1922-D7F3-AEDC-965639AB4B02}"/>
          </ac:spMkLst>
        </pc:spChg>
        <pc:spChg chg="mod">
          <ac:chgData name="william walthall" userId="f772a56296823cba" providerId="LiveId" clId="{5598E384-19F7-4E9E-B74A-F665B9592BDD}" dt="2025-05-31T22:58:21.983" v="785" actId="465"/>
          <ac:spMkLst>
            <pc:docMk/>
            <pc:sldMk cId="401894154" sldId="258"/>
            <ac:spMk id="7" creationId="{D7F73AA8-B661-7E8F-E4AC-679231A50B67}"/>
          </ac:spMkLst>
        </pc:spChg>
        <pc:spChg chg="mod">
          <ac:chgData name="william walthall" userId="f772a56296823cba" providerId="LiveId" clId="{5598E384-19F7-4E9E-B74A-F665B9592BDD}" dt="2025-05-31T22:58:21.983" v="785" actId="465"/>
          <ac:spMkLst>
            <pc:docMk/>
            <pc:sldMk cId="401894154" sldId="258"/>
            <ac:spMk id="10" creationId="{4A37821F-83E6-8041-153A-09C03794EA9E}"/>
          </ac:spMkLst>
        </pc:spChg>
        <pc:spChg chg="mod">
          <ac:chgData name="william walthall" userId="f772a56296823cba" providerId="LiveId" clId="{5598E384-19F7-4E9E-B74A-F665B9592BDD}" dt="2025-05-31T22:58:21.983" v="785" actId="465"/>
          <ac:spMkLst>
            <pc:docMk/>
            <pc:sldMk cId="401894154" sldId="258"/>
            <ac:spMk id="12" creationId="{D08B7B84-731F-053A-DB8E-77FE3BDFBB64}"/>
          </ac:spMkLst>
        </pc:spChg>
      </pc:sldChg>
      <pc:sldChg chg="new del">
        <pc:chgData name="william walthall" userId="f772a56296823cba" providerId="LiveId" clId="{5598E384-19F7-4E9E-B74A-F665B9592BDD}" dt="2025-05-31T22:59:09.612" v="787" actId="680"/>
        <pc:sldMkLst>
          <pc:docMk/>
          <pc:sldMk cId="2462203092" sldId="259"/>
        </pc:sldMkLst>
      </pc:sldChg>
      <pc:sldChg chg="addSp delSp modSp add mod delAnim modAnim">
        <pc:chgData name="william walthall" userId="f772a56296823cba" providerId="LiveId" clId="{5598E384-19F7-4E9E-B74A-F665B9592BDD}" dt="2025-05-31T23:03:10.788" v="1083"/>
        <pc:sldMkLst>
          <pc:docMk/>
          <pc:sldMk cId="3431055672" sldId="259"/>
        </pc:sldMkLst>
        <pc:spChg chg="del">
          <ac:chgData name="william walthall" userId="f772a56296823cba" providerId="LiveId" clId="{5598E384-19F7-4E9E-B74A-F665B9592BDD}" dt="2025-05-31T22:59:37.720" v="789" actId="478"/>
          <ac:spMkLst>
            <pc:docMk/>
            <pc:sldMk cId="3431055672" sldId="259"/>
            <ac:spMk id="2" creationId="{73776841-5DDF-7E1A-F6A2-4101EB95E10A}"/>
          </ac:spMkLst>
        </pc:spChg>
        <pc:spChg chg="del">
          <ac:chgData name="william walthall" userId="f772a56296823cba" providerId="LiveId" clId="{5598E384-19F7-4E9E-B74A-F665B9592BDD}" dt="2025-05-31T22:59:37.720" v="789" actId="478"/>
          <ac:spMkLst>
            <pc:docMk/>
            <pc:sldMk cId="3431055672" sldId="259"/>
            <ac:spMk id="3" creationId="{BE5403F4-3FBC-9208-3EFB-363BE00DD99E}"/>
          </ac:spMkLst>
        </pc:spChg>
        <pc:spChg chg="del">
          <ac:chgData name="william walthall" userId="f772a56296823cba" providerId="LiveId" clId="{5598E384-19F7-4E9E-B74A-F665B9592BDD}" dt="2025-05-31T22:59:37.720" v="789" actId="478"/>
          <ac:spMkLst>
            <pc:docMk/>
            <pc:sldMk cId="3431055672" sldId="259"/>
            <ac:spMk id="4" creationId="{2A5A5475-B50A-6FD6-9D06-4E8F0E7248C0}"/>
          </ac:spMkLst>
        </pc:spChg>
        <pc:spChg chg="mod">
          <ac:chgData name="william walthall" userId="f772a56296823cba" providerId="LiveId" clId="{5598E384-19F7-4E9E-B74A-F665B9592BDD}" dt="2025-05-31T23:01:01.251" v="935" actId="14100"/>
          <ac:spMkLst>
            <pc:docMk/>
            <pc:sldMk cId="3431055672" sldId="259"/>
            <ac:spMk id="5" creationId="{AB90DB9D-8EAB-37AE-0C33-629208A8D7C0}"/>
          </ac:spMkLst>
        </pc:spChg>
        <pc:spChg chg="del mod">
          <ac:chgData name="william walthall" userId="f772a56296823cba" providerId="LiveId" clId="{5598E384-19F7-4E9E-B74A-F665B9592BDD}" dt="2025-05-31T23:01:12.981" v="936" actId="478"/>
          <ac:spMkLst>
            <pc:docMk/>
            <pc:sldMk cId="3431055672" sldId="259"/>
            <ac:spMk id="6" creationId="{089E1E62-F2A0-5303-A65A-346C1037296F}"/>
          </ac:spMkLst>
        </pc:spChg>
        <pc:spChg chg="del">
          <ac:chgData name="william walthall" userId="f772a56296823cba" providerId="LiveId" clId="{5598E384-19F7-4E9E-B74A-F665B9592BDD}" dt="2025-05-31T22:59:37.720" v="789" actId="478"/>
          <ac:spMkLst>
            <pc:docMk/>
            <pc:sldMk cId="3431055672" sldId="259"/>
            <ac:spMk id="7" creationId="{4435F20C-9C19-E946-FA2F-8B562AE0422C}"/>
          </ac:spMkLst>
        </pc:spChg>
        <pc:spChg chg="add mod">
          <ac:chgData name="william walthall" userId="f772a56296823cba" providerId="LiveId" clId="{5598E384-19F7-4E9E-B74A-F665B9592BDD}" dt="2025-05-31T23:03:02.299" v="1082" actId="20577"/>
          <ac:spMkLst>
            <pc:docMk/>
            <pc:sldMk cId="3431055672" sldId="259"/>
            <ac:spMk id="8" creationId="{EDFCC035-55CC-8BEC-2A82-D75E97355E8F}"/>
          </ac:spMkLst>
        </pc:spChg>
        <pc:spChg chg="del">
          <ac:chgData name="william walthall" userId="f772a56296823cba" providerId="LiveId" clId="{5598E384-19F7-4E9E-B74A-F665B9592BDD}" dt="2025-05-31T22:59:37.720" v="789" actId="478"/>
          <ac:spMkLst>
            <pc:docMk/>
            <pc:sldMk cId="3431055672" sldId="259"/>
            <ac:spMk id="10" creationId="{E3FBEA77-EA39-9168-1647-2FC9CD526BF7}"/>
          </ac:spMkLst>
        </pc:spChg>
        <pc:spChg chg="del">
          <ac:chgData name="william walthall" userId="f772a56296823cba" providerId="LiveId" clId="{5598E384-19F7-4E9E-B74A-F665B9592BDD}" dt="2025-05-31T22:59:37.720" v="789" actId="478"/>
          <ac:spMkLst>
            <pc:docMk/>
            <pc:sldMk cId="3431055672" sldId="259"/>
            <ac:spMk id="12" creationId="{E1501A3E-2C13-6D01-6746-EFF128987E61}"/>
          </ac:spMkLst>
        </pc:spChg>
      </pc:sldChg>
      <pc:sldChg chg="add del">
        <pc:chgData name="william walthall" userId="f772a56296823cba" providerId="LiveId" clId="{5598E384-19F7-4E9E-B74A-F665B9592BDD}" dt="2025-05-31T23:01:27.554" v="938" actId="2890"/>
        <pc:sldMkLst>
          <pc:docMk/>
          <pc:sldMk cId="1256688926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23:1-12 – Jesus condemns the deeds of the </a:t>
            </a:r>
            <a:r>
              <a:rPr lang="en-US" sz="2800" i="1" u="sng" dirty="0"/>
              <a:t>religious leaders.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EF479-9C91-C981-FD05-C31DAE7E765F}"/>
              </a:ext>
            </a:extLst>
          </p:cNvPr>
          <p:cNvSpPr txBox="1"/>
          <p:nvPr/>
        </p:nvSpPr>
        <p:spPr>
          <a:xfrm>
            <a:off x="1222976" y="161105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Their deeds betray their </a:t>
            </a:r>
            <a:r>
              <a:rPr lang="en-US" sz="2800" i="1" u="sng" dirty="0"/>
              <a:t>darkened hearts.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22976" y="241624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Once again, Matthew focuses on the need to be a </a:t>
            </a:r>
            <a:r>
              <a:rPr lang="en-US" sz="2800" i="1" u="sng" dirty="0"/>
              <a:t>servant.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7D1A48-A08E-96D3-9B23-6F436031CBBC}"/>
              </a:ext>
            </a:extLst>
          </p:cNvPr>
          <p:cNvSpPr txBox="1"/>
          <p:nvPr/>
        </p:nvSpPr>
        <p:spPr>
          <a:xfrm>
            <a:off x="865412" y="3918541"/>
            <a:ext cx="10618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23:13-33 – The 8 “woes”: warnings to the scribes and Pharisees</a:t>
            </a:r>
            <a:br>
              <a:rPr lang="en-US" sz="2800" dirty="0"/>
            </a:br>
            <a:r>
              <a:rPr lang="en-US" sz="2800" dirty="0"/>
              <a:t>    about suffering, misfortune, and </a:t>
            </a:r>
            <a:r>
              <a:rPr lang="en-US" sz="2800" i="1" u="sng" dirty="0"/>
              <a:t>ruinous trouble.</a:t>
            </a:r>
            <a:br>
              <a:rPr lang="en-US" sz="2800" dirty="0"/>
            </a:br>
            <a:r>
              <a:rPr lang="en-US" sz="2800" dirty="0"/>
              <a:t>    (Note: only 7 “woes” in some modern translations, omitting v. 14)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23FC0-76EE-89FC-D82E-2C3779E4F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BDD990-D4F6-175A-8E27-B02D534E6EBD}"/>
              </a:ext>
            </a:extLst>
          </p:cNvPr>
          <p:cNvSpPr txBox="1"/>
          <p:nvPr/>
        </p:nvSpPr>
        <p:spPr>
          <a:xfrm>
            <a:off x="865412" y="5238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#1: “Shutting off” people from </a:t>
            </a:r>
            <a:r>
              <a:rPr lang="en-US" sz="2800" i="1" u="sng" dirty="0"/>
              <a:t>the kingdom of God.</a:t>
            </a:r>
            <a:r>
              <a:rPr lang="en-US" sz="2800" i="1" dirty="0"/>
              <a:t> (v. 13)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44EBE-1922-D7F3-AEDC-965639AB4B02}"/>
              </a:ext>
            </a:extLst>
          </p:cNvPr>
          <p:cNvSpPr txBox="1"/>
          <p:nvPr/>
        </p:nvSpPr>
        <p:spPr>
          <a:xfrm>
            <a:off x="865412" y="120431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#2: Taking advantage of </a:t>
            </a:r>
            <a:r>
              <a:rPr lang="en-US" sz="2800" i="1" u="sng" dirty="0"/>
              <a:t>widows </a:t>
            </a:r>
            <a:r>
              <a:rPr lang="en-US" sz="2800" i="1" u="sng"/>
              <a:t>and the weak</a:t>
            </a:r>
            <a:r>
              <a:rPr lang="en-US" sz="2800" i="1" u="sng" dirty="0"/>
              <a:t>.</a:t>
            </a:r>
            <a:r>
              <a:rPr lang="en-US" sz="2800" i="1" dirty="0"/>
              <a:t> (v. 14)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F73AA8-B661-7E8F-E4AC-679231A50B67}"/>
              </a:ext>
            </a:extLst>
          </p:cNvPr>
          <p:cNvSpPr txBox="1"/>
          <p:nvPr/>
        </p:nvSpPr>
        <p:spPr>
          <a:xfrm>
            <a:off x="865412" y="1884750"/>
            <a:ext cx="8060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#3: Proselytizing to make others </a:t>
            </a:r>
            <a:r>
              <a:rPr lang="en-US" sz="2800" i="1" u="sng" dirty="0"/>
              <a:t>into yourself.</a:t>
            </a:r>
            <a:r>
              <a:rPr lang="en-US" sz="2800" i="1" dirty="0"/>
              <a:t> (v. 15)</a:t>
            </a:r>
            <a:r>
              <a:rPr lang="en-US" sz="2800" i="1" u="sng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37821F-83E6-8041-153A-09C03794EA9E}"/>
              </a:ext>
            </a:extLst>
          </p:cNvPr>
          <p:cNvSpPr txBox="1"/>
          <p:nvPr/>
        </p:nvSpPr>
        <p:spPr>
          <a:xfrm>
            <a:off x="865411" y="2565181"/>
            <a:ext cx="8060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#4: Making an idol out of swearing </a:t>
            </a:r>
            <a:r>
              <a:rPr lang="en-US" sz="2800" i="1" u="sng" dirty="0"/>
              <a:t>an oath.</a:t>
            </a:r>
            <a:r>
              <a:rPr lang="en-US" sz="2800" i="1" dirty="0"/>
              <a:t> (vv. 16-22)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8B7B84-731F-053A-DB8E-77FE3BDFBB64}"/>
              </a:ext>
            </a:extLst>
          </p:cNvPr>
          <p:cNvSpPr txBox="1"/>
          <p:nvPr/>
        </p:nvSpPr>
        <p:spPr>
          <a:xfrm>
            <a:off x="865411" y="3245612"/>
            <a:ext cx="9285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#5: Priding yourself on tithing rather than </a:t>
            </a:r>
            <a:r>
              <a:rPr lang="en-US" sz="2800" i="1" u="sng" dirty="0"/>
              <a:t>caring.</a:t>
            </a:r>
            <a:r>
              <a:rPr lang="en-US" sz="2800" i="1" dirty="0"/>
              <a:t> (vv. 23-24)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57A92A-977B-1D78-FDC7-99F895DA40F7}"/>
              </a:ext>
            </a:extLst>
          </p:cNvPr>
          <p:cNvSpPr txBox="1"/>
          <p:nvPr/>
        </p:nvSpPr>
        <p:spPr>
          <a:xfrm>
            <a:off x="865411" y="392604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#6: Missing the point on what it means to be </a:t>
            </a:r>
            <a:r>
              <a:rPr lang="en-US" sz="2800" i="1" u="sng" dirty="0"/>
              <a:t>clean.</a:t>
            </a:r>
            <a:r>
              <a:rPr lang="en-US" sz="2800" i="1" dirty="0"/>
              <a:t> (vv. 25-26)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1D3F4F-DCC2-33C3-E025-1AB9CDA9534F}"/>
              </a:ext>
            </a:extLst>
          </p:cNvPr>
          <p:cNvSpPr txBox="1"/>
          <p:nvPr/>
        </p:nvSpPr>
        <p:spPr>
          <a:xfrm>
            <a:off x="865410" y="460647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#7: Assuming righteousness is in </a:t>
            </a:r>
            <a:r>
              <a:rPr lang="en-US" sz="2800" i="1" u="sng" dirty="0"/>
              <a:t>outward appearance.</a:t>
            </a:r>
            <a:r>
              <a:rPr lang="en-US" sz="2800" i="1" dirty="0"/>
              <a:t> (vv. 27-28)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B3EDCF-7414-F857-691F-CE497D6C3715}"/>
              </a:ext>
            </a:extLst>
          </p:cNvPr>
          <p:cNvSpPr txBox="1"/>
          <p:nvPr/>
        </p:nvSpPr>
        <p:spPr>
          <a:xfrm>
            <a:off x="865408" y="5286902"/>
            <a:ext cx="10091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#8: Assuming they would not be like </a:t>
            </a:r>
            <a:r>
              <a:rPr lang="en-US" sz="2800" i="1" u="sng" dirty="0"/>
              <a:t>their predecessors.</a:t>
            </a:r>
            <a:r>
              <a:rPr lang="en-US" sz="2800" i="1" dirty="0"/>
              <a:t> (vv. 29-33)</a:t>
            </a:r>
          </a:p>
        </p:txBody>
      </p:sp>
    </p:spTree>
    <p:extLst>
      <p:ext uri="{BB962C8B-B14F-4D97-AF65-F5344CB8AC3E}">
        <p14:creationId xmlns:p14="http://schemas.microsoft.com/office/powerpoint/2010/main" val="40189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/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E6B2F-071C-CC9F-94D7-3C26A47EC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90DB9D-8EAB-37AE-0C33-629208A8D7C0}"/>
              </a:ext>
            </a:extLst>
          </p:cNvPr>
          <p:cNvSpPr txBox="1"/>
          <p:nvPr/>
        </p:nvSpPr>
        <p:spPr>
          <a:xfrm>
            <a:off x="1010884" y="1282424"/>
            <a:ext cx="9958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23:34-36 – The tragic irony: they are going to do the same</a:t>
            </a:r>
            <a:br>
              <a:rPr lang="en-US" sz="2800" dirty="0"/>
            </a:br>
            <a:r>
              <a:rPr lang="en-US" sz="2800" dirty="0"/>
              <a:t>    thing to Jesus’s followers as their forefathers did to </a:t>
            </a:r>
            <a:r>
              <a:rPr lang="en-US" sz="2800" i="1" u="sng" dirty="0"/>
              <a:t>the prophets.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CC035-55CC-8BEC-2A82-D75E97355E8F}"/>
              </a:ext>
            </a:extLst>
          </p:cNvPr>
          <p:cNvSpPr txBox="1"/>
          <p:nvPr/>
        </p:nvSpPr>
        <p:spPr>
          <a:xfrm>
            <a:off x="1010883" y="2951946"/>
            <a:ext cx="10387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23:37-39 – There are tragic consequences for those who have all the</a:t>
            </a:r>
            <a:br>
              <a:rPr lang="en-US" sz="2800" dirty="0"/>
            </a:br>
            <a:r>
              <a:rPr lang="en-US" sz="2800" dirty="0"/>
              <a:t>    evidence but, in their unbelief, are </a:t>
            </a:r>
            <a:r>
              <a:rPr lang="en-US" sz="2800" i="1" u="sng" dirty="0"/>
              <a:t>unwilling.</a:t>
            </a:r>
          </a:p>
        </p:txBody>
      </p:sp>
    </p:spTree>
    <p:extLst>
      <p:ext uri="{BB962C8B-B14F-4D97-AF65-F5344CB8AC3E}">
        <p14:creationId xmlns:p14="http://schemas.microsoft.com/office/powerpoint/2010/main" val="343105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2474</TotalTime>
  <Words>267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Matthew 23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29</cp:revision>
  <dcterms:created xsi:type="dcterms:W3CDTF">2024-09-25T23:04:28Z</dcterms:created>
  <dcterms:modified xsi:type="dcterms:W3CDTF">2025-09-04T22:19:48Z</dcterms:modified>
</cp:coreProperties>
</file>