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032965-471A-4475-8A06-5877C9AB113E}" v="781" dt="2025-06-02T19:09:31.2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75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9C032965-471A-4475-8A06-5877C9AB113E}"/>
    <pc:docChg chg="undo custSel delSld modSld">
      <pc:chgData name="william walthall" userId="f772a56296823cba" providerId="LiveId" clId="{9C032965-471A-4475-8A06-5877C9AB113E}" dt="2025-06-02T19:09:31.292" v="802" actId="6549"/>
      <pc:docMkLst>
        <pc:docMk/>
      </pc:docMkLst>
      <pc:sldChg chg="modSp mod">
        <pc:chgData name="william walthall" userId="f772a56296823cba" providerId="LiveId" clId="{9C032965-471A-4475-8A06-5877C9AB113E}" dt="2025-05-31T23:04:57.807" v="1" actId="20577"/>
        <pc:sldMkLst>
          <pc:docMk/>
          <pc:sldMk cId="4000795167" sldId="256"/>
        </pc:sldMkLst>
        <pc:spChg chg="mod">
          <ac:chgData name="william walthall" userId="f772a56296823cba" providerId="LiveId" clId="{9C032965-471A-4475-8A06-5877C9AB113E}" dt="2025-05-31T23:04:57.807" v="1" actId="20577"/>
          <ac:spMkLst>
            <pc:docMk/>
            <pc:sldMk cId="4000795167" sldId="256"/>
            <ac:spMk id="2" creationId="{99713718-7740-0E34-4380-77FBEC6DFF7E}"/>
          </ac:spMkLst>
        </pc:spChg>
      </pc:sldChg>
      <pc:sldChg chg="addSp modSp mod modAnim">
        <pc:chgData name="william walthall" userId="f772a56296823cba" providerId="LiveId" clId="{9C032965-471A-4475-8A06-5877C9AB113E}" dt="2025-06-02T19:09:21.019" v="801" actId="20577"/>
        <pc:sldMkLst>
          <pc:docMk/>
          <pc:sldMk cId="1525269399" sldId="257"/>
        </pc:sldMkLst>
        <pc:spChg chg="mod">
          <ac:chgData name="william walthall" userId="f772a56296823cba" providerId="LiveId" clId="{9C032965-471A-4475-8A06-5877C9AB113E}" dt="2025-06-02T19:09:21.019" v="801" actId="20577"/>
          <ac:spMkLst>
            <pc:docMk/>
            <pc:sldMk cId="1525269399" sldId="257"/>
            <ac:spMk id="5" creationId="{FF3B53D3-C81A-7E8B-A4F3-5FB00501D6B0}"/>
          </ac:spMkLst>
        </pc:spChg>
        <pc:spChg chg="mod">
          <ac:chgData name="william walthall" userId="f772a56296823cba" providerId="LiveId" clId="{9C032965-471A-4475-8A06-5877C9AB113E}" dt="2025-06-02T18:57:57.648" v="147" actId="1076"/>
          <ac:spMkLst>
            <pc:docMk/>
            <pc:sldMk cId="1525269399" sldId="257"/>
            <ac:spMk id="6" creationId="{9EBEF479-9C91-C981-FD05-C31DAE7E765F}"/>
          </ac:spMkLst>
        </pc:spChg>
        <pc:spChg chg="mod">
          <ac:chgData name="william walthall" userId="f772a56296823cba" providerId="LiveId" clId="{9C032965-471A-4475-8A06-5877C9AB113E}" dt="2025-06-02T18:58:30.886" v="199" actId="20577"/>
          <ac:spMkLst>
            <pc:docMk/>
            <pc:sldMk cId="1525269399" sldId="257"/>
            <ac:spMk id="7" creationId="{02723CC9-A3D9-A5E2-0EF2-F72871895F0A}"/>
          </ac:spMkLst>
        </pc:spChg>
        <pc:spChg chg="mod">
          <ac:chgData name="william walthall" userId="f772a56296823cba" providerId="LiveId" clId="{9C032965-471A-4475-8A06-5877C9AB113E}" dt="2025-06-02T19:00:21.441" v="303" actId="1076"/>
          <ac:spMkLst>
            <pc:docMk/>
            <pc:sldMk cId="1525269399" sldId="257"/>
            <ac:spMk id="10" creationId="{0B7D1A48-A08E-96D3-9B23-6F436031CBBC}"/>
          </ac:spMkLst>
        </pc:spChg>
        <pc:spChg chg="add mod">
          <ac:chgData name="william walthall" userId="f772a56296823cba" providerId="LiveId" clId="{9C032965-471A-4475-8A06-5877C9AB113E}" dt="2025-06-02T19:00:21.441" v="303" actId="1076"/>
          <ac:spMkLst>
            <pc:docMk/>
            <pc:sldMk cId="1525269399" sldId="257"/>
            <ac:spMk id="13" creationId="{A051C478-7127-E190-47C8-E4332328FE78}"/>
          </ac:spMkLst>
        </pc:spChg>
      </pc:sldChg>
      <pc:sldChg chg="delSp modSp mod delAnim">
        <pc:chgData name="william walthall" userId="f772a56296823cba" providerId="LiveId" clId="{9C032965-471A-4475-8A06-5877C9AB113E}" dt="2025-06-02T19:09:31.292" v="802" actId="6549"/>
        <pc:sldMkLst>
          <pc:docMk/>
          <pc:sldMk cId="401894154" sldId="258"/>
        </pc:sldMkLst>
        <pc:spChg chg="mod">
          <ac:chgData name="william walthall" userId="f772a56296823cba" providerId="LiveId" clId="{9C032965-471A-4475-8A06-5877C9AB113E}" dt="2025-06-02T19:08:06.283" v="800" actId="465"/>
          <ac:spMkLst>
            <pc:docMk/>
            <pc:sldMk cId="401894154" sldId="258"/>
            <ac:spMk id="2" creationId="{B757A92A-977B-1D78-FDC7-99F895DA40F7}"/>
          </ac:spMkLst>
        </pc:spChg>
        <pc:spChg chg="mod">
          <ac:chgData name="william walthall" userId="f772a56296823cba" providerId="LiveId" clId="{9C032965-471A-4475-8A06-5877C9AB113E}" dt="2025-06-02T19:08:01.188" v="799" actId="1076"/>
          <ac:spMkLst>
            <pc:docMk/>
            <pc:sldMk cId="401894154" sldId="258"/>
            <ac:spMk id="3" creationId="{051D3F4F-DCC2-33C3-E025-1AB9CDA9534F}"/>
          </ac:spMkLst>
        </pc:spChg>
        <pc:spChg chg="del">
          <ac:chgData name="william walthall" userId="f772a56296823cba" providerId="LiveId" clId="{9C032965-471A-4475-8A06-5877C9AB113E}" dt="2025-06-02T19:07:04.309" v="793" actId="478"/>
          <ac:spMkLst>
            <pc:docMk/>
            <pc:sldMk cId="401894154" sldId="258"/>
            <ac:spMk id="4" creationId="{05B3EDCF-7414-F857-691F-CE497D6C3715}"/>
          </ac:spMkLst>
        </pc:spChg>
        <pc:spChg chg="mod">
          <ac:chgData name="william walthall" userId="f772a56296823cba" providerId="LiveId" clId="{9C032965-471A-4475-8A06-5877C9AB113E}" dt="2025-06-02T19:09:31.292" v="802" actId="6549"/>
          <ac:spMkLst>
            <pc:docMk/>
            <pc:sldMk cId="401894154" sldId="258"/>
            <ac:spMk id="5" creationId="{04BDD990-D4F6-175A-8E27-B02D534E6EBD}"/>
          </ac:spMkLst>
        </pc:spChg>
        <pc:spChg chg="mod">
          <ac:chgData name="william walthall" userId="f772a56296823cba" providerId="LiveId" clId="{9C032965-471A-4475-8A06-5877C9AB113E}" dt="2025-06-02T19:08:06.283" v="800" actId="465"/>
          <ac:spMkLst>
            <pc:docMk/>
            <pc:sldMk cId="401894154" sldId="258"/>
            <ac:spMk id="6" creationId="{90744EBE-1922-D7F3-AEDC-965639AB4B02}"/>
          </ac:spMkLst>
        </pc:spChg>
        <pc:spChg chg="mod">
          <ac:chgData name="william walthall" userId="f772a56296823cba" providerId="LiveId" clId="{9C032965-471A-4475-8A06-5877C9AB113E}" dt="2025-06-02T19:08:06.283" v="800" actId="465"/>
          <ac:spMkLst>
            <pc:docMk/>
            <pc:sldMk cId="401894154" sldId="258"/>
            <ac:spMk id="7" creationId="{D7F73AA8-B661-7E8F-E4AC-679231A50B67}"/>
          </ac:spMkLst>
        </pc:spChg>
        <pc:spChg chg="mod">
          <ac:chgData name="william walthall" userId="f772a56296823cba" providerId="LiveId" clId="{9C032965-471A-4475-8A06-5877C9AB113E}" dt="2025-06-02T19:08:06.283" v="800" actId="465"/>
          <ac:spMkLst>
            <pc:docMk/>
            <pc:sldMk cId="401894154" sldId="258"/>
            <ac:spMk id="10" creationId="{4A37821F-83E6-8041-153A-09C03794EA9E}"/>
          </ac:spMkLst>
        </pc:spChg>
        <pc:spChg chg="mod">
          <ac:chgData name="william walthall" userId="f772a56296823cba" providerId="LiveId" clId="{9C032965-471A-4475-8A06-5877C9AB113E}" dt="2025-06-02T19:08:06.283" v="800" actId="465"/>
          <ac:spMkLst>
            <pc:docMk/>
            <pc:sldMk cId="401894154" sldId="258"/>
            <ac:spMk id="12" creationId="{D08B7B84-731F-053A-DB8E-77FE3BDFBB64}"/>
          </ac:spMkLst>
        </pc:spChg>
      </pc:sldChg>
      <pc:sldChg chg="del">
        <pc:chgData name="william walthall" userId="f772a56296823cba" providerId="LiveId" clId="{9C032965-471A-4475-8A06-5877C9AB113E}" dt="2025-06-02T19:07:10.147" v="794" actId="2696"/>
        <pc:sldMkLst>
          <pc:docMk/>
          <pc:sldMk cId="3431055672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5/31/2025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5/31/2025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5/31/2025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5/31/2025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5/31/2025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5/31/2025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5/31/2025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5/31/2025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13718-7740-0E34-4380-77FBEC6DFF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Matthew 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DB0445-294E-5364-DEFB-010B0E388F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4BD31-DF30-D677-C270-694D3EC77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125DD-84AA-36B6-8446-3B8DE9A94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081E0-119C-1C9A-0EC8-FC61ADCCE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865412" y="80585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24:1-2 – Jesus predicts the </a:t>
            </a:r>
            <a:r>
              <a:rPr lang="en-US" sz="2800" i="1" u="sng" dirty="0"/>
              <a:t>destruction of the temple.</a:t>
            </a:r>
            <a:r>
              <a:rPr lang="en-US" sz="2800" dirty="0"/>
              <a:t> (70 A.D.)</a:t>
            </a:r>
            <a:endParaRPr lang="en-US" sz="2800" i="1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BEF479-9C91-C981-FD05-C31DAE7E765F}"/>
              </a:ext>
            </a:extLst>
          </p:cNvPr>
          <p:cNvSpPr txBox="1"/>
          <p:nvPr/>
        </p:nvSpPr>
        <p:spPr>
          <a:xfrm>
            <a:off x="865412" y="1784938"/>
            <a:ext cx="10155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24:3 – Jesus’s “Olivet Discourse.” His teaching about </a:t>
            </a:r>
            <a:r>
              <a:rPr lang="en-US" sz="2800" i="1" u="sng" dirty="0"/>
              <a:t>the end times.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23CC9-A3D9-A5E2-0EF2-F72871895F0A}"/>
              </a:ext>
            </a:extLst>
          </p:cNvPr>
          <p:cNvSpPr txBox="1"/>
          <p:nvPr/>
        </p:nvSpPr>
        <p:spPr>
          <a:xfrm>
            <a:off x="865412" y="2764017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24:4-14 – Jesus’s warning about </a:t>
            </a:r>
            <a:r>
              <a:rPr lang="en-US" sz="2800" i="1" u="sng" dirty="0"/>
              <a:t>false prophets.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7D1A48-A08E-96D3-9B23-6F436031CBBC}"/>
              </a:ext>
            </a:extLst>
          </p:cNvPr>
          <p:cNvSpPr txBox="1"/>
          <p:nvPr/>
        </p:nvSpPr>
        <p:spPr>
          <a:xfrm>
            <a:off x="1222976" y="390814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13: The need (requirement) for </a:t>
            </a:r>
            <a:r>
              <a:rPr lang="en-US" sz="2800" i="1" u="sng" dirty="0"/>
              <a:t>perseverance.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051C478-7127-E190-47C8-E4332328FE78}"/>
              </a:ext>
            </a:extLst>
          </p:cNvPr>
          <p:cNvSpPr txBox="1"/>
          <p:nvPr/>
        </p:nvSpPr>
        <p:spPr>
          <a:xfrm>
            <a:off x="1222976" y="4801062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14: The “good news” will be preached </a:t>
            </a:r>
            <a:r>
              <a:rPr lang="en-US" sz="2800" i="1" u="sng" dirty="0"/>
              <a:t>everywhere.</a:t>
            </a:r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23FC0-76EE-89FC-D82E-2C3779E4F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4BDD990-D4F6-175A-8E27-B02D534E6EBD}"/>
              </a:ext>
            </a:extLst>
          </p:cNvPr>
          <p:cNvSpPr txBox="1"/>
          <p:nvPr/>
        </p:nvSpPr>
        <p:spPr>
          <a:xfrm>
            <a:off x="865412" y="52388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24:15-28 – The warning signs: the “abomination of </a:t>
            </a:r>
            <a:r>
              <a:rPr lang="en-US" sz="2800" i="1" u="sng"/>
              <a:t>desolation.”</a:t>
            </a:r>
            <a:endParaRPr lang="en-US" sz="2800" i="1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744EBE-1922-D7F3-AEDC-965639AB4B02}"/>
              </a:ext>
            </a:extLst>
          </p:cNvPr>
          <p:cNvSpPr txBox="1"/>
          <p:nvPr/>
        </p:nvSpPr>
        <p:spPr>
          <a:xfrm>
            <a:off x="1094012" y="129165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False Christs will beguile people with </a:t>
            </a:r>
            <a:r>
              <a:rPr lang="en-US" sz="2800" i="1" u="sng" dirty="0"/>
              <a:t>signs and wonders.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F73AA8-B661-7E8F-E4AC-679231A50B67}"/>
              </a:ext>
            </a:extLst>
          </p:cNvPr>
          <p:cNvSpPr txBox="1"/>
          <p:nvPr/>
        </p:nvSpPr>
        <p:spPr>
          <a:xfrm>
            <a:off x="1094012" y="2059412"/>
            <a:ext cx="8870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Unfortunately, all these bad things are </a:t>
            </a:r>
            <a:r>
              <a:rPr lang="en-US" sz="2800" i="1" u="sng" dirty="0"/>
              <a:t>just the beginning.</a:t>
            </a:r>
            <a:r>
              <a:rPr lang="en-US" sz="2800" dirty="0"/>
              <a:t> </a:t>
            </a:r>
            <a:endParaRPr lang="en-US" sz="2800" i="1" u="sng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37821F-83E6-8041-153A-09C03794EA9E}"/>
              </a:ext>
            </a:extLst>
          </p:cNvPr>
          <p:cNvSpPr txBox="1"/>
          <p:nvPr/>
        </p:nvSpPr>
        <p:spPr>
          <a:xfrm>
            <a:off x="865411" y="2827174"/>
            <a:ext cx="9837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24:29-31 – But there’s hope! The 2</a:t>
            </a:r>
            <a:r>
              <a:rPr lang="en-US" sz="2800" baseline="30000" dirty="0"/>
              <a:t>nd</a:t>
            </a:r>
            <a:r>
              <a:rPr lang="en-US" sz="2800" dirty="0"/>
              <a:t> coming of the </a:t>
            </a:r>
            <a:r>
              <a:rPr lang="en-US" sz="2800" i="1" u="sng" dirty="0"/>
              <a:t>Son of Man.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8B7B84-731F-053A-DB8E-77FE3BDFBB64}"/>
              </a:ext>
            </a:extLst>
          </p:cNvPr>
          <p:cNvSpPr txBox="1"/>
          <p:nvPr/>
        </p:nvSpPr>
        <p:spPr>
          <a:xfrm>
            <a:off x="865412" y="3594936"/>
            <a:ext cx="93280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24:32-35 – The hope: the Word of God will not </a:t>
            </a:r>
            <a:r>
              <a:rPr lang="en-US" sz="2800" i="1" u="sng" dirty="0"/>
              <a:t>pass away.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57A92A-977B-1D78-FDC7-99F895DA40F7}"/>
              </a:ext>
            </a:extLst>
          </p:cNvPr>
          <p:cNvSpPr txBox="1"/>
          <p:nvPr/>
        </p:nvSpPr>
        <p:spPr>
          <a:xfrm>
            <a:off x="865411" y="4362698"/>
            <a:ext cx="9515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24:36-44 – The principle here:</a:t>
            </a:r>
            <a:r>
              <a:rPr lang="en-US" sz="2800" i="1" u="sng" dirty="0"/>
              <a:t> be on the alert!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1D3F4F-DCC2-33C3-E025-1AB9CDA9534F}"/>
              </a:ext>
            </a:extLst>
          </p:cNvPr>
          <p:cNvSpPr txBox="1"/>
          <p:nvPr/>
        </p:nvSpPr>
        <p:spPr>
          <a:xfrm>
            <a:off x="865411" y="5130461"/>
            <a:ext cx="9515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24:45-51 – There are consequences for not being </a:t>
            </a:r>
            <a:r>
              <a:rPr lang="en-US" sz="2800" i="1" u="sng" dirty="0"/>
              <a:t>faithful.</a:t>
            </a:r>
          </a:p>
        </p:txBody>
      </p:sp>
    </p:spTree>
    <p:extLst>
      <p:ext uri="{BB962C8B-B14F-4D97-AF65-F5344CB8AC3E}">
        <p14:creationId xmlns:p14="http://schemas.microsoft.com/office/powerpoint/2010/main" val="401894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2" grpId="0"/>
      <p:bldP spid="2" grpId="0"/>
      <p:bldP spid="3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3691</TotalTime>
  <Words>150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Office 2013 - 2022 Theme</vt:lpstr>
      <vt:lpstr>Matthew 24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27</cp:revision>
  <dcterms:created xsi:type="dcterms:W3CDTF">2024-09-25T23:04:28Z</dcterms:created>
  <dcterms:modified xsi:type="dcterms:W3CDTF">2025-06-02T19:09:37Z</dcterms:modified>
</cp:coreProperties>
</file>