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548B5C-8038-4B94-BD50-985F068E4AEA}" v="773" dt="2025-06-02T19:26:14.0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75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F9548B5C-8038-4B94-BD50-985F068E4AEA}"/>
    <pc:docChg chg="custSel addSld delSld modSld">
      <pc:chgData name="william walthall" userId="f772a56296823cba" providerId="LiveId" clId="{F9548B5C-8038-4B94-BD50-985F068E4AEA}" dt="2025-06-02T19:26:14.032" v="880" actId="20577"/>
      <pc:docMkLst>
        <pc:docMk/>
      </pc:docMkLst>
      <pc:sldChg chg="modSp mod">
        <pc:chgData name="william walthall" userId="f772a56296823cba" providerId="LiveId" clId="{F9548B5C-8038-4B94-BD50-985F068E4AEA}" dt="2025-06-02T19:13:55.337" v="1" actId="20577"/>
        <pc:sldMkLst>
          <pc:docMk/>
          <pc:sldMk cId="4000795167" sldId="256"/>
        </pc:sldMkLst>
        <pc:spChg chg="mod">
          <ac:chgData name="william walthall" userId="f772a56296823cba" providerId="LiveId" clId="{F9548B5C-8038-4B94-BD50-985F068E4AEA}" dt="2025-06-02T19:13:55.337" v="1" actId="20577"/>
          <ac:spMkLst>
            <pc:docMk/>
            <pc:sldMk cId="4000795167" sldId="256"/>
            <ac:spMk id="2" creationId="{99713718-7740-0E34-4380-77FBEC6DFF7E}"/>
          </ac:spMkLst>
        </pc:spChg>
      </pc:sldChg>
      <pc:sldChg chg="modSp mod">
        <pc:chgData name="william walthall" userId="f772a56296823cba" providerId="LiveId" clId="{F9548B5C-8038-4B94-BD50-985F068E4AEA}" dt="2025-06-02T19:19:16.892" v="368" actId="465"/>
        <pc:sldMkLst>
          <pc:docMk/>
          <pc:sldMk cId="1525269399" sldId="257"/>
        </pc:sldMkLst>
        <pc:spChg chg="mod">
          <ac:chgData name="william walthall" userId="f772a56296823cba" providerId="LiveId" clId="{F9548B5C-8038-4B94-BD50-985F068E4AEA}" dt="2025-06-02T19:16:15.286" v="134" actId="2057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F9548B5C-8038-4B94-BD50-985F068E4AEA}" dt="2025-06-02T19:19:16.892" v="368" actId="465"/>
          <ac:spMkLst>
            <pc:docMk/>
            <pc:sldMk cId="1525269399" sldId="257"/>
            <ac:spMk id="6" creationId="{9EBEF479-9C91-C981-FD05-C31DAE7E765F}"/>
          </ac:spMkLst>
        </pc:spChg>
        <pc:spChg chg="mod">
          <ac:chgData name="william walthall" userId="f772a56296823cba" providerId="LiveId" clId="{F9548B5C-8038-4B94-BD50-985F068E4AEA}" dt="2025-06-02T19:19:16.892" v="368" actId="465"/>
          <ac:spMkLst>
            <pc:docMk/>
            <pc:sldMk cId="1525269399" sldId="257"/>
            <ac:spMk id="7" creationId="{02723CC9-A3D9-A5E2-0EF2-F72871895F0A}"/>
          </ac:spMkLst>
        </pc:spChg>
        <pc:spChg chg="mod">
          <ac:chgData name="william walthall" userId="f772a56296823cba" providerId="LiveId" clId="{F9548B5C-8038-4B94-BD50-985F068E4AEA}" dt="2025-06-02T19:19:16.892" v="368" actId="465"/>
          <ac:spMkLst>
            <pc:docMk/>
            <pc:sldMk cId="1525269399" sldId="257"/>
            <ac:spMk id="10" creationId="{0B7D1A48-A08E-96D3-9B23-6F436031CBBC}"/>
          </ac:spMkLst>
        </pc:spChg>
        <pc:spChg chg="mod">
          <ac:chgData name="william walthall" userId="f772a56296823cba" providerId="LiveId" clId="{F9548B5C-8038-4B94-BD50-985F068E4AEA}" dt="2025-06-02T19:19:02.587" v="366" actId="1076"/>
          <ac:spMkLst>
            <pc:docMk/>
            <pc:sldMk cId="1525269399" sldId="257"/>
            <ac:spMk id="13" creationId="{A051C478-7127-E190-47C8-E4332328FE78}"/>
          </ac:spMkLst>
        </pc:spChg>
      </pc:sldChg>
      <pc:sldChg chg="del">
        <pc:chgData name="william walthall" userId="f772a56296823cba" providerId="LiveId" clId="{F9548B5C-8038-4B94-BD50-985F068E4AEA}" dt="2025-06-02T19:19:46.861" v="369" actId="2696"/>
        <pc:sldMkLst>
          <pc:docMk/>
          <pc:sldMk cId="401894154" sldId="258"/>
        </pc:sldMkLst>
      </pc:sldChg>
      <pc:sldChg chg="delSp modSp add mod delAnim">
        <pc:chgData name="william walthall" userId="f772a56296823cba" providerId="LiveId" clId="{F9548B5C-8038-4B94-BD50-985F068E4AEA}" dt="2025-06-02T19:23:31.148" v="620" actId="14100"/>
        <pc:sldMkLst>
          <pc:docMk/>
          <pc:sldMk cId="3623839335" sldId="258"/>
        </pc:sldMkLst>
        <pc:spChg chg="mod">
          <ac:chgData name="william walthall" userId="f772a56296823cba" providerId="LiveId" clId="{F9548B5C-8038-4B94-BD50-985F068E4AEA}" dt="2025-06-02T19:20:27.723" v="408" actId="20577"/>
          <ac:spMkLst>
            <pc:docMk/>
            <pc:sldMk cId="3623839335" sldId="258"/>
            <ac:spMk id="5" creationId="{86BC5EFC-AA3C-90E8-4131-FB6BB2B099B5}"/>
          </ac:spMkLst>
        </pc:spChg>
        <pc:spChg chg="del">
          <ac:chgData name="william walthall" userId="f772a56296823cba" providerId="LiveId" clId="{F9548B5C-8038-4B94-BD50-985F068E4AEA}" dt="2025-06-02T19:20:39.461" v="409" actId="478"/>
          <ac:spMkLst>
            <pc:docMk/>
            <pc:sldMk cId="3623839335" sldId="258"/>
            <ac:spMk id="6" creationId="{45CAB803-06CB-9754-67C4-70CF833E79C1}"/>
          </ac:spMkLst>
        </pc:spChg>
        <pc:spChg chg="mod">
          <ac:chgData name="william walthall" userId="f772a56296823cba" providerId="LiveId" clId="{F9548B5C-8038-4B94-BD50-985F068E4AEA}" dt="2025-06-02T19:21:17.645" v="469" actId="20577"/>
          <ac:spMkLst>
            <pc:docMk/>
            <pc:sldMk cId="3623839335" sldId="258"/>
            <ac:spMk id="7" creationId="{8FC6A80A-91F3-93E0-C014-EB23FFE9CAA3}"/>
          </ac:spMkLst>
        </pc:spChg>
        <pc:spChg chg="mod">
          <ac:chgData name="william walthall" userId="f772a56296823cba" providerId="LiveId" clId="{F9548B5C-8038-4B94-BD50-985F068E4AEA}" dt="2025-06-02T19:21:43.381" v="521" actId="20577"/>
          <ac:spMkLst>
            <pc:docMk/>
            <pc:sldMk cId="3623839335" sldId="258"/>
            <ac:spMk id="10" creationId="{DDBF7601-AE5B-4E9C-560F-923F49328CC8}"/>
          </ac:spMkLst>
        </pc:spChg>
        <pc:spChg chg="mod">
          <ac:chgData name="william walthall" userId="f772a56296823cba" providerId="LiveId" clId="{F9548B5C-8038-4B94-BD50-985F068E4AEA}" dt="2025-06-02T19:23:31.148" v="620" actId="14100"/>
          <ac:spMkLst>
            <pc:docMk/>
            <pc:sldMk cId="3623839335" sldId="258"/>
            <ac:spMk id="13" creationId="{E706C2E1-2BED-BC41-BB65-C040D45571C0}"/>
          </ac:spMkLst>
        </pc:spChg>
      </pc:sldChg>
      <pc:sldChg chg="modSp add mod">
        <pc:chgData name="william walthall" userId="f772a56296823cba" providerId="LiveId" clId="{F9548B5C-8038-4B94-BD50-985F068E4AEA}" dt="2025-06-02T19:26:14.032" v="880" actId="20577"/>
        <pc:sldMkLst>
          <pc:docMk/>
          <pc:sldMk cId="786580240" sldId="259"/>
        </pc:sldMkLst>
        <pc:spChg chg="mod">
          <ac:chgData name="william walthall" userId="f772a56296823cba" providerId="LiveId" clId="{F9548B5C-8038-4B94-BD50-985F068E4AEA}" dt="2025-06-02T19:24:29.877" v="678" actId="20577"/>
          <ac:spMkLst>
            <pc:docMk/>
            <pc:sldMk cId="786580240" sldId="259"/>
            <ac:spMk id="5" creationId="{4D2F3C8A-3278-EDC5-90D9-049AD9CE32A3}"/>
          </ac:spMkLst>
        </pc:spChg>
        <pc:spChg chg="mod">
          <ac:chgData name="william walthall" userId="f772a56296823cba" providerId="LiveId" clId="{F9548B5C-8038-4B94-BD50-985F068E4AEA}" dt="2025-06-02T19:25:06.836" v="732" actId="20577"/>
          <ac:spMkLst>
            <pc:docMk/>
            <pc:sldMk cId="786580240" sldId="259"/>
            <ac:spMk id="7" creationId="{A4E766B3-3FFB-02BC-50B6-DE1E5D32A4A5}"/>
          </ac:spMkLst>
        </pc:spChg>
        <pc:spChg chg="mod">
          <ac:chgData name="william walthall" userId="f772a56296823cba" providerId="LiveId" clId="{F9548B5C-8038-4B94-BD50-985F068E4AEA}" dt="2025-06-02T19:25:27.185" v="782" actId="20577"/>
          <ac:spMkLst>
            <pc:docMk/>
            <pc:sldMk cId="786580240" sldId="259"/>
            <ac:spMk id="10" creationId="{5F8433A3-91D3-CC59-5B04-2C4D053C4E9E}"/>
          </ac:spMkLst>
        </pc:spChg>
        <pc:spChg chg="mod">
          <ac:chgData name="william walthall" userId="f772a56296823cba" providerId="LiveId" clId="{F9548B5C-8038-4B94-BD50-985F068E4AEA}" dt="2025-06-02T19:26:14.032" v="880" actId="20577"/>
          <ac:spMkLst>
            <pc:docMk/>
            <pc:sldMk cId="786580240" sldId="259"/>
            <ac:spMk id="13" creationId="{4216EE75-E80E-A881-499C-ED372A3E50D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Matthew 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B0445-294E-5364-DEFB-010B0E388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65412" y="805859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25:1 – The “Olivet Discourse” continued: Jesus teaches on being</a:t>
            </a:r>
            <a:br>
              <a:rPr lang="en-US" sz="2800" dirty="0"/>
            </a:br>
            <a:r>
              <a:rPr lang="en-US" sz="2800" dirty="0"/>
              <a:t>             ready for </a:t>
            </a:r>
            <a:r>
              <a:rPr lang="en-US" sz="2800" i="1" u="sng" dirty="0"/>
              <a:t>His return with glory.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EF479-9C91-C981-FD05-C31DAE7E765F}"/>
              </a:ext>
            </a:extLst>
          </p:cNvPr>
          <p:cNvSpPr txBox="1"/>
          <p:nvPr/>
        </p:nvSpPr>
        <p:spPr>
          <a:xfrm>
            <a:off x="869866" y="2086262"/>
            <a:ext cx="10155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25:1-13 – The parable of the </a:t>
            </a:r>
            <a:r>
              <a:rPr lang="en-US" sz="2800" i="1" u="sng" dirty="0"/>
              <a:t>ten virgins.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283341" y="293577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Some of the “virgins” were ready, and some </a:t>
            </a:r>
            <a:r>
              <a:rPr lang="en-US" sz="2800" i="1" u="sng" dirty="0"/>
              <a:t>were not.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7D1A48-A08E-96D3-9B23-6F436031CBBC}"/>
              </a:ext>
            </a:extLst>
          </p:cNvPr>
          <p:cNvSpPr txBox="1"/>
          <p:nvPr/>
        </p:nvSpPr>
        <p:spPr>
          <a:xfrm>
            <a:off x="1287795" y="378529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is a parable on being ready, always </a:t>
            </a:r>
            <a:r>
              <a:rPr lang="en-US" sz="2800" i="1" u="sng" dirty="0"/>
              <a:t>on the alert.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51C478-7127-E190-47C8-E4332328FE78}"/>
              </a:ext>
            </a:extLst>
          </p:cNvPr>
          <p:cNvSpPr txBox="1"/>
          <p:nvPr/>
        </p:nvSpPr>
        <p:spPr>
          <a:xfrm>
            <a:off x="1292249" y="463480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Point: We need to be ready for accountability to God </a:t>
            </a:r>
            <a:r>
              <a:rPr lang="en-US" sz="2800" i="1" u="sng" dirty="0"/>
              <a:t>everyday.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9A826-0062-A929-D310-411BFF721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6BC5EFC-AA3C-90E8-4131-FB6BB2B099B5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25:14-30 – The parable of the </a:t>
            </a:r>
            <a:r>
              <a:rPr lang="en-US" sz="2800" i="1" u="sng" dirty="0"/>
              <a:t>talents.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C6A80A-91F3-93E0-C014-EB23FFE9CAA3}"/>
              </a:ext>
            </a:extLst>
          </p:cNvPr>
          <p:cNvSpPr txBox="1"/>
          <p:nvPr/>
        </p:nvSpPr>
        <p:spPr>
          <a:xfrm>
            <a:off x="1222976" y="191746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There are those given gifts who will </a:t>
            </a:r>
            <a:r>
              <a:rPr lang="en-US" sz="2800" i="1" u="sng" dirty="0"/>
              <a:t>invest in the kingdom.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BF7601-AE5B-4E9C-560F-923F49328CC8}"/>
              </a:ext>
            </a:extLst>
          </p:cNvPr>
          <p:cNvSpPr txBox="1"/>
          <p:nvPr/>
        </p:nvSpPr>
        <p:spPr>
          <a:xfrm>
            <a:off x="1227430" y="276698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There are those who fill find any excuse </a:t>
            </a:r>
            <a:r>
              <a:rPr lang="en-US" sz="2800" i="1" u="sng" dirty="0"/>
              <a:t>not to.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06C2E1-2BED-BC41-BB65-C040D45571C0}"/>
              </a:ext>
            </a:extLst>
          </p:cNvPr>
          <p:cNvSpPr txBox="1"/>
          <p:nvPr/>
        </p:nvSpPr>
        <p:spPr>
          <a:xfrm>
            <a:off x="1231883" y="3616499"/>
            <a:ext cx="10281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Point: God gives us gifts for the purpose of </a:t>
            </a:r>
            <a:r>
              <a:rPr lang="en-US" sz="2800" i="1" u="sng" dirty="0"/>
              <a:t>investing in the kingdom.</a:t>
            </a:r>
          </a:p>
        </p:txBody>
      </p:sp>
    </p:spTree>
    <p:extLst>
      <p:ext uri="{BB962C8B-B14F-4D97-AF65-F5344CB8AC3E}">
        <p14:creationId xmlns:p14="http://schemas.microsoft.com/office/powerpoint/2010/main" val="3623839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BCBBC-68C4-F768-026E-9690EF6A2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2F3C8A-3278-EDC5-90D9-049AD9CE32A3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25:31-46 – The true measure by which we will be </a:t>
            </a:r>
            <a:r>
              <a:rPr lang="en-US" sz="2800" i="1" u="sng" dirty="0"/>
              <a:t>judged.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E766B3-3FFB-02BC-50B6-DE1E5D32A4A5}"/>
              </a:ext>
            </a:extLst>
          </p:cNvPr>
          <p:cNvSpPr txBox="1"/>
          <p:nvPr/>
        </p:nvSpPr>
        <p:spPr>
          <a:xfrm>
            <a:off x="1222976" y="191746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Note: no mention about </a:t>
            </a:r>
            <a:r>
              <a:rPr lang="en-US" sz="2800" i="1" u="sng" dirty="0"/>
              <a:t>keeping the Law!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8433A3-91D3-CC59-5B04-2C4D053C4E9E}"/>
              </a:ext>
            </a:extLst>
          </p:cNvPr>
          <p:cNvSpPr txBox="1"/>
          <p:nvPr/>
        </p:nvSpPr>
        <p:spPr>
          <a:xfrm>
            <a:off x="1227430" y="276698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All judgment is based on how we treat </a:t>
            </a:r>
            <a:r>
              <a:rPr lang="en-US" sz="2800" i="1" u="sng" dirty="0"/>
              <a:t>one another.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16EE75-E80E-A881-499C-ED372A3E50DB}"/>
              </a:ext>
            </a:extLst>
          </p:cNvPr>
          <p:cNvSpPr txBox="1"/>
          <p:nvPr/>
        </p:nvSpPr>
        <p:spPr>
          <a:xfrm>
            <a:off x="1231883" y="3616499"/>
            <a:ext cx="102812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Therefore, superseding the Law, traditions, religious</a:t>
            </a:r>
            <a:br>
              <a:rPr lang="en-US" sz="2800" dirty="0"/>
            </a:br>
            <a:r>
              <a:rPr lang="en-US" sz="2800" dirty="0"/>
              <a:t>involvement, even church, is </a:t>
            </a:r>
            <a:r>
              <a:rPr lang="en-US" sz="2800" i="1" u="sng" dirty="0"/>
              <a:t>love.</a:t>
            </a:r>
          </a:p>
        </p:txBody>
      </p:sp>
    </p:spTree>
    <p:extLst>
      <p:ext uri="{BB962C8B-B14F-4D97-AF65-F5344CB8AC3E}">
        <p14:creationId xmlns:p14="http://schemas.microsoft.com/office/powerpoint/2010/main" val="786580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3708</TotalTime>
  <Words>174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2013 - 2022 Theme</vt:lpstr>
      <vt:lpstr>Matthew 25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28</cp:revision>
  <dcterms:created xsi:type="dcterms:W3CDTF">2024-09-25T23:04:28Z</dcterms:created>
  <dcterms:modified xsi:type="dcterms:W3CDTF">2025-06-02T19:26:18Z</dcterms:modified>
</cp:coreProperties>
</file>