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5"/>
  </p:notes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FD5A97-70F4-4D62-8AE0-EFC2B574376E}" v="719" dt="2025-06-02T19:45:00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7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5FFD5A97-70F4-4D62-8AE0-EFC2B574376E}"/>
    <pc:docChg chg="addSld delSld modSld">
      <pc:chgData name="william walthall" userId="f772a56296823cba" providerId="LiveId" clId="{5FFD5A97-70F4-4D62-8AE0-EFC2B574376E}" dt="2025-06-02T19:45:23.236" v="745" actId="1076"/>
      <pc:docMkLst>
        <pc:docMk/>
      </pc:docMkLst>
      <pc:sldChg chg="modSp mod">
        <pc:chgData name="william walthall" userId="f772a56296823cba" providerId="LiveId" clId="{5FFD5A97-70F4-4D62-8AE0-EFC2B574376E}" dt="2025-06-02T19:28:31.863" v="1" actId="20577"/>
        <pc:sldMkLst>
          <pc:docMk/>
          <pc:sldMk cId="4000795167" sldId="256"/>
        </pc:sldMkLst>
        <pc:spChg chg="mod">
          <ac:chgData name="william walthall" userId="f772a56296823cba" providerId="LiveId" clId="{5FFD5A97-70F4-4D62-8AE0-EFC2B574376E}" dt="2025-06-02T19:28:31.863" v="1" actId="20577"/>
          <ac:spMkLst>
            <pc:docMk/>
            <pc:sldMk cId="4000795167" sldId="256"/>
            <ac:spMk id="2" creationId="{99713718-7740-0E34-4380-77FBEC6DFF7E}"/>
          </ac:spMkLst>
        </pc:spChg>
      </pc:sldChg>
      <pc:sldChg chg="modSp mod modAnim">
        <pc:chgData name="william walthall" userId="f772a56296823cba" providerId="LiveId" clId="{5FFD5A97-70F4-4D62-8AE0-EFC2B574376E}" dt="2025-06-02T19:41:53.916" v="736" actId="20577"/>
        <pc:sldMkLst>
          <pc:docMk/>
          <pc:sldMk cId="1525269399" sldId="257"/>
        </pc:sldMkLst>
        <pc:spChg chg="mod">
          <ac:chgData name="william walthall" userId="f772a56296823cba" providerId="LiveId" clId="{5FFD5A97-70F4-4D62-8AE0-EFC2B574376E}" dt="2025-06-02T19:29:36.400" v="53" actId="2057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5FFD5A97-70F4-4D62-8AE0-EFC2B574376E}" dt="2025-06-02T19:33:06.724" v="285" actId="465"/>
          <ac:spMkLst>
            <pc:docMk/>
            <pc:sldMk cId="1525269399" sldId="257"/>
            <ac:spMk id="6" creationId="{9EBEF479-9C91-C981-FD05-C31DAE7E765F}"/>
          </ac:spMkLst>
        </pc:spChg>
        <pc:spChg chg="mod">
          <ac:chgData name="william walthall" userId="f772a56296823cba" providerId="LiveId" clId="{5FFD5A97-70F4-4D62-8AE0-EFC2B574376E}" dt="2025-06-02T19:33:06.724" v="285" actId="465"/>
          <ac:spMkLst>
            <pc:docMk/>
            <pc:sldMk cId="1525269399" sldId="257"/>
            <ac:spMk id="7" creationId="{02723CC9-A3D9-A5E2-0EF2-F72871895F0A}"/>
          </ac:spMkLst>
        </pc:spChg>
        <pc:spChg chg="mod">
          <ac:chgData name="william walthall" userId="f772a56296823cba" providerId="LiveId" clId="{5FFD5A97-70F4-4D62-8AE0-EFC2B574376E}" dt="2025-06-02T19:33:06.724" v="285" actId="465"/>
          <ac:spMkLst>
            <pc:docMk/>
            <pc:sldMk cId="1525269399" sldId="257"/>
            <ac:spMk id="10" creationId="{0B7D1A48-A08E-96D3-9B23-6F436031CBBC}"/>
          </ac:spMkLst>
        </pc:spChg>
        <pc:spChg chg="mod">
          <ac:chgData name="william walthall" userId="f772a56296823cba" providerId="LiveId" clId="{5FFD5A97-70F4-4D62-8AE0-EFC2B574376E}" dt="2025-06-02T19:41:53.916" v="736" actId="20577"/>
          <ac:spMkLst>
            <pc:docMk/>
            <pc:sldMk cId="1525269399" sldId="257"/>
            <ac:spMk id="13" creationId="{A051C478-7127-E190-47C8-E4332328FE78}"/>
          </ac:spMkLst>
        </pc:spChg>
      </pc:sldChg>
      <pc:sldChg chg="addSp modSp del mod modAnim">
        <pc:chgData name="william walthall" userId="f772a56296823cba" providerId="LiveId" clId="{5FFD5A97-70F4-4D62-8AE0-EFC2B574376E}" dt="2025-06-02T19:44:54.675" v="743" actId="2696"/>
        <pc:sldMkLst>
          <pc:docMk/>
          <pc:sldMk cId="3623839335" sldId="258"/>
        </pc:sldMkLst>
        <pc:spChg chg="add mod">
          <ac:chgData name="william walthall" userId="f772a56296823cba" providerId="LiveId" clId="{5FFD5A97-70F4-4D62-8AE0-EFC2B574376E}" dt="2025-06-02T19:36:49.945" v="559" actId="20577"/>
          <ac:spMkLst>
            <pc:docMk/>
            <pc:sldMk cId="3623839335" sldId="258"/>
            <ac:spMk id="2" creationId="{EFB20A2C-0F82-BB68-6D2C-8150D3C0F338}"/>
          </ac:spMkLst>
        </pc:spChg>
        <pc:spChg chg="mod">
          <ac:chgData name="william walthall" userId="f772a56296823cba" providerId="LiveId" clId="{5FFD5A97-70F4-4D62-8AE0-EFC2B574376E}" dt="2025-06-02T19:42:02.077" v="737" actId="20577"/>
          <ac:spMkLst>
            <pc:docMk/>
            <pc:sldMk cId="3623839335" sldId="258"/>
            <ac:spMk id="5" creationId="{86BC5EFC-AA3C-90E8-4131-FB6BB2B099B5}"/>
          </ac:spMkLst>
        </pc:spChg>
        <pc:spChg chg="mod">
          <ac:chgData name="william walthall" userId="f772a56296823cba" providerId="LiveId" clId="{5FFD5A97-70F4-4D62-8AE0-EFC2B574376E}" dt="2025-06-02T19:42:16.931" v="740" actId="20577"/>
          <ac:spMkLst>
            <pc:docMk/>
            <pc:sldMk cId="3623839335" sldId="258"/>
            <ac:spMk id="7" creationId="{8FC6A80A-91F3-93E0-C014-EB23FFE9CAA3}"/>
          </ac:spMkLst>
        </pc:spChg>
        <pc:spChg chg="mod">
          <ac:chgData name="william walthall" userId="f772a56296823cba" providerId="LiveId" clId="{5FFD5A97-70F4-4D62-8AE0-EFC2B574376E}" dt="2025-06-02T19:42:36.267" v="741" actId="20577"/>
          <ac:spMkLst>
            <pc:docMk/>
            <pc:sldMk cId="3623839335" sldId="258"/>
            <ac:spMk id="10" creationId="{DDBF7601-AE5B-4E9C-560F-923F49328CC8}"/>
          </ac:spMkLst>
        </pc:spChg>
        <pc:spChg chg="mod">
          <ac:chgData name="william walthall" userId="f772a56296823cba" providerId="LiveId" clId="{5FFD5A97-70F4-4D62-8AE0-EFC2B574376E}" dt="2025-06-02T19:43:01.958" v="742" actId="465"/>
          <ac:spMkLst>
            <pc:docMk/>
            <pc:sldMk cId="3623839335" sldId="258"/>
            <ac:spMk id="13" creationId="{E706C2E1-2BED-BC41-BB65-C040D45571C0}"/>
          </ac:spMkLst>
        </pc:spChg>
      </pc:sldChg>
      <pc:sldChg chg="del">
        <pc:chgData name="william walthall" userId="f772a56296823cba" providerId="LiveId" clId="{5FFD5A97-70F4-4D62-8AE0-EFC2B574376E}" dt="2025-06-02T19:40:52.661" v="735" actId="2696"/>
        <pc:sldMkLst>
          <pc:docMk/>
          <pc:sldMk cId="786580240" sldId="259"/>
        </pc:sldMkLst>
      </pc:sldChg>
      <pc:sldChg chg="addSp modSp add mod modAnim">
        <pc:chgData name="william walthall" userId="f772a56296823cba" providerId="LiveId" clId="{5FFD5A97-70F4-4D62-8AE0-EFC2B574376E}" dt="2025-06-02T19:45:23.236" v="745" actId="1076"/>
        <pc:sldMkLst>
          <pc:docMk/>
          <pc:sldMk cId="1471745493" sldId="260"/>
        </pc:sldMkLst>
        <pc:spChg chg="mod">
          <ac:chgData name="william walthall" userId="f772a56296823cba" providerId="LiveId" clId="{5FFD5A97-70F4-4D62-8AE0-EFC2B574376E}" dt="2025-06-02T19:40:00.807" v="724" actId="1076"/>
          <ac:spMkLst>
            <pc:docMk/>
            <pc:sldMk cId="1471745493" sldId="260"/>
            <ac:spMk id="2" creationId="{F438068F-66C5-E565-90BA-19F7B3DCB0D3}"/>
          </ac:spMkLst>
        </pc:spChg>
        <pc:spChg chg="add mod">
          <ac:chgData name="william walthall" userId="f772a56296823cba" providerId="LiveId" clId="{5FFD5A97-70F4-4D62-8AE0-EFC2B574376E}" dt="2025-06-02T19:40:40.278" v="734" actId="20577"/>
          <ac:spMkLst>
            <pc:docMk/>
            <pc:sldMk cId="1471745493" sldId="260"/>
            <ac:spMk id="3" creationId="{A12E321E-D1EA-EFB2-7A54-5FB216EABD39}"/>
          </ac:spMkLst>
        </pc:spChg>
        <pc:spChg chg="mod">
          <ac:chgData name="william walthall" userId="f772a56296823cba" providerId="LiveId" clId="{5FFD5A97-70F4-4D62-8AE0-EFC2B574376E}" dt="2025-06-02T19:39:48.948" v="722" actId="1076"/>
          <ac:spMkLst>
            <pc:docMk/>
            <pc:sldMk cId="1471745493" sldId="260"/>
            <ac:spMk id="5" creationId="{C297FD56-44E8-A42A-F27C-63307E4B4E7B}"/>
          </ac:spMkLst>
        </pc:spChg>
        <pc:spChg chg="mod">
          <ac:chgData name="william walthall" userId="f772a56296823cba" providerId="LiveId" clId="{5FFD5A97-70F4-4D62-8AE0-EFC2B574376E}" dt="2025-06-02T19:45:23.236" v="745" actId="1076"/>
          <ac:spMkLst>
            <pc:docMk/>
            <pc:sldMk cId="1471745493" sldId="260"/>
            <ac:spMk id="7" creationId="{F0EB309D-CF51-13B7-A58E-9B5E6F9E8D59}"/>
          </ac:spMkLst>
        </pc:spChg>
        <pc:spChg chg="mod">
          <ac:chgData name="william walthall" userId="f772a56296823cba" providerId="LiveId" clId="{5FFD5A97-70F4-4D62-8AE0-EFC2B574376E}" dt="2025-06-02T19:45:00.661" v="744" actId="20577"/>
          <ac:spMkLst>
            <pc:docMk/>
            <pc:sldMk cId="1471745493" sldId="260"/>
            <ac:spMk id="10" creationId="{B4C63368-1A7A-384F-BBC9-464631D742E0}"/>
          </ac:spMkLst>
        </pc:spChg>
        <pc:spChg chg="mod">
          <ac:chgData name="william walthall" userId="f772a56296823cba" providerId="LiveId" clId="{5FFD5A97-70F4-4D62-8AE0-EFC2B574376E}" dt="2025-06-02T19:39:41.990" v="721" actId="1076"/>
          <ac:spMkLst>
            <pc:docMk/>
            <pc:sldMk cId="1471745493" sldId="260"/>
            <ac:spMk id="13" creationId="{3180AB50-BD85-AB64-13AC-9926BB4960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5/31/2025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5/31/2025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5/31/2025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B0445-294E-5364-DEFB-010B0E388F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26:1-5 – The 4</a:t>
            </a:r>
            <a:r>
              <a:rPr lang="en-US" sz="2800" baseline="30000" dirty="0"/>
              <a:t>th</a:t>
            </a:r>
            <a:r>
              <a:rPr lang="en-US" sz="2800" dirty="0"/>
              <a:t> time Jesus tells of His </a:t>
            </a:r>
            <a:r>
              <a:rPr lang="en-US" sz="2800" i="1" u="sng" dirty="0"/>
              <a:t>crucifixion.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BEF479-9C91-C981-FD05-C31DAE7E765F}"/>
              </a:ext>
            </a:extLst>
          </p:cNvPr>
          <p:cNvSpPr txBox="1"/>
          <p:nvPr/>
        </p:nvSpPr>
        <p:spPr>
          <a:xfrm>
            <a:off x="865412" y="1816957"/>
            <a:ext cx="10155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26:6-13 – After foretelling His death, Jesus is </a:t>
            </a:r>
            <a:r>
              <a:rPr lang="en-US" sz="2800" i="1" u="sng" dirty="0"/>
              <a:t>anointed.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865412" y="2828055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26:14-16 – Jesus is betrayed by Judas for </a:t>
            </a:r>
            <a:r>
              <a:rPr lang="en-US" sz="2800" i="1" u="sng" dirty="0"/>
              <a:t>30 pieces of silver.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7D1A48-A08E-96D3-9B23-6F436031CBBC}"/>
              </a:ext>
            </a:extLst>
          </p:cNvPr>
          <p:cNvSpPr txBox="1"/>
          <p:nvPr/>
        </p:nvSpPr>
        <p:spPr>
          <a:xfrm>
            <a:off x="869866" y="383915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26:17-30 – Jesus institutes </a:t>
            </a:r>
            <a:r>
              <a:rPr lang="en-US" sz="2800" i="1" u="sng" dirty="0"/>
              <a:t>the Last Supper.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51C478-7127-E190-47C8-E4332328FE78}"/>
              </a:ext>
            </a:extLst>
          </p:cNvPr>
          <p:cNvSpPr txBox="1"/>
          <p:nvPr/>
        </p:nvSpPr>
        <p:spPr>
          <a:xfrm>
            <a:off x="865412" y="485025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26:31-35 – Peter and the others deny they will </a:t>
            </a:r>
            <a:r>
              <a:rPr lang="en-US" sz="2800" i="1" u="sng" dirty="0"/>
              <a:t>fall away.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A45D4-75DC-7D0A-7B05-94EA7D833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297FD56-44E8-A42A-F27C-63307E4B4E7B}"/>
              </a:ext>
            </a:extLst>
          </p:cNvPr>
          <p:cNvSpPr txBox="1"/>
          <p:nvPr/>
        </p:nvSpPr>
        <p:spPr>
          <a:xfrm>
            <a:off x="630355" y="81625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26:36-46 – Jesus’s prayer of trust in </a:t>
            </a:r>
            <a:r>
              <a:rPr lang="en-US" sz="2800" i="1" u="sng" dirty="0"/>
              <a:t>the Father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EB309D-CF51-13B7-A58E-9B5E6F9E8D59}"/>
              </a:ext>
            </a:extLst>
          </p:cNvPr>
          <p:cNvSpPr txBox="1"/>
          <p:nvPr/>
        </p:nvSpPr>
        <p:spPr>
          <a:xfrm>
            <a:off x="1337276" y="148268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 words: </a:t>
            </a:r>
            <a:r>
              <a:rPr lang="en-US" sz="2800" i="1" u="sng" dirty="0"/>
              <a:t>“Thy will be done…”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C63368-1A7A-384F-BBC9-464631D742E0}"/>
              </a:ext>
            </a:extLst>
          </p:cNvPr>
          <p:cNvSpPr txBox="1"/>
          <p:nvPr/>
        </p:nvSpPr>
        <p:spPr>
          <a:xfrm>
            <a:off x="630355" y="2672342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26:47-56 – Jesus is apprehended, and </a:t>
            </a:r>
            <a:r>
              <a:rPr lang="en-US" sz="2800" i="1" u="sng" dirty="0"/>
              <a:t>the disciples flee!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80AB50-BD85-AB64-13AC-9926BB496024}"/>
              </a:ext>
            </a:extLst>
          </p:cNvPr>
          <p:cNvSpPr txBox="1"/>
          <p:nvPr/>
        </p:nvSpPr>
        <p:spPr>
          <a:xfrm>
            <a:off x="626351" y="3600388"/>
            <a:ext cx="10281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26:57-68 – Jesus is taken before </a:t>
            </a:r>
            <a:r>
              <a:rPr lang="en-US" sz="2800" i="1" u="sng" dirty="0"/>
              <a:t>the High Priest.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38068F-66C5-E565-90BA-19F7B3DCB0D3}"/>
              </a:ext>
            </a:extLst>
          </p:cNvPr>
          <p:cNvSpPr txBox="1"/>
          <p:nvPr/>
        </p:nvSpPr>
        <p:spPr>
          <a:xfrm>
            <a:off x="626350" y="4528434"/>
            <a:ext cx="10281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26:69-75 – In spite of his good intentions, Peter </a:t>
            </a:r>
            <a:r>
              <a:rPr lang="en-US" sz="2800" i="1" u="sng" dirty="0"/>
              <a:t>denies Jesus.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2E321E-D1EA-EFB2-7A54-5FB216EABD39}"/>
              </a:ext>
            </a:extLst>
          </p:cNvPr>
          <p:cNvSpPr txBox="1"/>
          <p:nvPr/>
        </p:nvSpPr>
        <p:spPr>
          <a:xfrm>
            <a:off x="955378" y="5165534"/>
            <a:ext cx="102812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key to understanding this: Peter followed Jesus</a:t>
            </a:r>
            <a:br>
              <a:rPr lang="en-US" sz="2800" dirty="0"/>
            </a:br>
            <a:r>
              <a:rPr lang="en-US" sz="2800" dirty="0"/>
              <a:t>                                </a:t>
            </a:r>
            <a:r>
              <a:rPr lang="en-US" sz="2800" i="1" u="sng" dirty="0"/>
              <a:t>“at a distance.”</a:t>
            </a:r>
            <a:r>
              <a:rPr lang="en-US" sz="2800" dirty="0"/>
              <a:t> (v. 58)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1471745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2" grpId="0"/>
      <p:bldP spid="3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3727</TotalTime>
  <Words>135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2013 - 2022 Theme</vt:lpstr>
      <vt:lpstr>Matthew 26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29</cp:revision>
  <dcterms:created xsi:type="dcterms:W3CDTF">2024-09-25T23:04:28Z</dcterms:created>
  <dcterms:modified xsi:type="dcterms:W3CDTF">2025-06-02T19:45:33Z</dcterms:modified>
</cp:coreProperties>
</file>