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0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82EA00-9BF0-455A-8405-3A163A70C7D5}" v="568" dt="2025-06-02T21:56:47.5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828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am walthall" userId="f772a56296823cba" providerId="LiveId" clId="{8F82EA00-9BF0-455A-8405-3A163A70C7D5}"/>
    <pc:docChg chg="custSel addSld delSld modSld">
      <pc:chgData name="william walthall" userId="f772a56296823cba" providerId="LiveId" clId="{8F82EA00-9BF0-455A-8405-3A163A70C7D5}" dt="2025-06-02T21:56:47.524" v="612" actId="20577"/>
      <pc:docMkLst>
        <pc:docMk/>
      </pc:docMkLst>
      <pc:sldChg chg="modSp mod">
        <pc:chgData name="william walthall" userId="f772a56296823cba" providerId="LiveId" clId="{8F82EA00-9BF0-455A-8405-3A163A70C7D5}" dt="2025-06-02T21:44:23.886" v="1" actId="20577"/>
        <pc:sldMkLst>
          <pc:docMk/>
          <pc:sldMk cId="4000795167" sldId="256"/>
        </pc:sldMkLst>
        <pc:spChg chg="mod">
          <ac:chgData name="william walthall" userId="f772a56296823cba" providerId="LiveId" clId="{8F82EA00-9BF0-455A-8405-3A163A70C7D5}" dt="2025-06-02T21:44:23.886" v="1" actId="20577"/>
          <ac:spMkLst>
            <pc:docMk/>
            <pc:sldMk cId="4000795167" sldId="256"/>
            <ac:spMk id="2" creationId="{99713718-7740-0E34-4380-77FBEC6DFF7E}"/>
          </ac:spMkLst>
        </pc:spChg>
      </pc:sldChg>
      <pc:sldChg chg="delSp modSp mod delAnim">
        <pc:chgData name="william walthall" userId="f772a56296823cba" providerId="LiveId" clId="{8F82EA00-9BF0-455A-8405-3A163A70C7D5}" dt="2025-06-02T21:53:49.536" v="437" actId="465"/>
        <pc:sldMkLst>
          <pc:docMk/>
          <pc:sldMk cId="1525269399" sldId="257"/>
        </pc:sldMkLst>
        <pc:spChg chg="mod">
          <ac:chgData name="william walthall" userId="f772a56296823cba" providerId="LiveId" clId="{8F82EA00-9BF0-455A-8405-3A163A70C7D5}" dt="2025-06-02T21:47:00.272" v="217" actId="20577"/>
          <ac:spMkLst>
            <pc:docMk/>
            <pc:sldMk cId="1525269399" sldId="257"/>
            <ac:spMk id="5" creationId="{FF3B53D3-C81A-7E8B-A4F3-5FB00501D6B0}"/>
          </ac:spMkLst>
        </pc:spChg>
        <pc:spChg chg="mod">
          <ac:chgData name="william walthall" userId="f772a56296823cba" providerId="LiveId" clId="{8F82EA00-9BF0-455A-8405-3A163A70C7D5}" dt="2025-06-02T21:53:49.536" v="437" actId="465"/>
          <ac:spMkLst>
            <pc:docMk/>
            <pc:sldMk cId="1525269399" sldId="257"/>
            <ac:spMk id="6" creationId="{9EBEF479-9C91-C981-FD05-C31DAE7E765F}"/>
          </ac:spMkLst>
        </pc:spChg>
        <pc:spChg chg="mod">
          <ac:chgData name="william walthall" userId="f772a56296823cba" providerId="LiveId" clId="{8F82EA00-9BF0-455A-8405-3A163A70C7D5}" dt="2025-06-02T21:53:29.046" v="436" actId="313"/>
          <ac:spMkLst>
            <pc:docMk/>
            <pc:sldMk cId="1525269399" sldId="257"/>
            <ac:spMk id="7" creationId="{02723CC9-A3D9-A5E2-0EF2-F72871895F0A}"/>
          </ac:spMkLst>
        </pc:spChg>
        <pc:spChg chg="del">
          <ac:chgData name="william walthall" userId="f772a56296823cba" providerId="LiveId" clId="{8F82EA00-9BF0-455A-8405-3A163A70C7D5}" dt="2025-06-02T21:47:30.290" v="221" actId="478"/>
          <ac:spMkLst>
            <pc:docMk/>
            <pc:sldMk cId="1525269399" sldId="257"/>
            <ac:spMk id="10" creationId="{0B7D1A48-A08E-96D3-9B23-6F436031CBBC}"/>
          </ac:spMkLst>
        </pc:spChg>
        <pc:spChg chg="del mod">
          <ac:chgData name="william walthall" userId="f772a56296823cba" providerId="LiveId" clId="{8F82EA00-9BF0-455A-8405-3A163A70C7D5}" dt="2025-06-02T21:47:25.086" v="220" actId="478"/>
          <ac:spMkLst>
            <pc:docMk/>
            <pc:sldMk cId="1525269399" sldId="257"/>
            <ac:spMk id="13" creationId="{A051C478-7127-E190-47C8-E4332328FE78}"/>
          </ac:spMkLst>
        </pc:spChg>
      </pc:sldChg>
      <pc:sldChg chg="addSp modSp add mod modAnim">
        <pc:chgData name="william walthall" userId="f772a56296823cba" providerId="LiveId" clId="{8F82EA00-9BF0-455A-8405-3A163A70C7D5}" dt="2025-06-02T21:56:47.524" v="612" actId="20577"/>
        <pc:sldMkLst>
          <pc:docMk/>
          <pc:sldMk cId="1445481444" sldId="258"/>
        </pc:sldMkLst>
        <pc:spChg chg="add mod">
          <ac:chgData name="william walthall" userId="f772a56296823cba" providerId="LiveId" clId="{8F82EA00-9BF0-455A-8405-3A163A70C7D5}" dt="2025-06-02T21:56:47.524" v="612" actId="20577"/>
          <ac:spMkLst>
            <pc:docMk/>
            <pc:sldMk cId="1445481444" sldId="258"/>
            <ac:spMk id="2" creationId="{B91388FB-3309-0CD3-BEE4-41353F04AB87}"/>
          </ac:spMkLst>
        </pc:spChg>
        <pc:spChg chg="mod">
          <ac:chgData name="william walthall" userId="f772a56296823cba" providerId="LiveId" clId="{8F82EA00-9BF0-455A-8405-3A163A70C7D5}" dt="2025-06-02T21:55:18.806" v="518" actId="1076"/>
          <ac:spMkLst>
            <pc:docMk/>
            <pc:sldMk cId="1445481444" sldId="258"/>
            <ac:spMk id="5" creationId="{1560391F-2BF3-FE46-4CCF-D0C847A8BFE1}"/>
          </ac:spMkLst>
        </pc:spChg>
        <pc:spChg chg="mod">
          <ac:chgData name="william walthall" userId="f772a56296823cba" providerId="LiveId" clId="{8F82EA00-9BF0-455A-8405-3A163A70C7D5}" dt="2025-06-02T21:55:18.806" v="518" actId="1076"/>
          <ac:spMkLst>
            <pc:docMk/>
            <pc:sldMk cId="1445481444" sldId="258"/>
            <ac:spMk id="6" creationId="{A00E3F99-CE4B-E126-E852-0A9ED5D67E66}"/>
          </ac:spMkLst>
        </pc:spChg>
        <pc:spChg chg="mod">
          <ac:chgData name="william walthall" userId="f772a56296823cba" providerId="LiveId" clId="{8F82EA00-9BF0-455A-8405-3A163A70C7D5}" dt="2025-06-02T21:55:56.017" v="558" actId="20577"/>
          <ac:spMkLst>
            <pc:docMk/>
            <pc:sldMk cId="1445481444" sldId="258"/>
            <ac:spMk id="7" creationId="{56D982AF-3BDE-71A9-8884-80B12C2C0BD0}"/>
          </ac:spMkLst>
        </pc:spChg>
      </pc:sldChg>
      <pc:sldChg chg="del">
        <pc:chgData name="william walthall" userId="f772a56296823cba" providerId="LiveId" clId="{8F82EA00-9BF0-455A-8405-3A163A70C7D5}" dt="2025-06-02T21:53:58.314" v="438" actId="2696"/>
        <pc:sldMkLst>
          <pc:docMk/>
          <pc:sldMk cId="1471745493" sldId="26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EC671-CD10-4CC3-B323-29AEC78D2140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35F69-25BA-490C-8F62-7DF836420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962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1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45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9902-F134-45BD-ABD2-80C28059B090}" type="datetime1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8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4DB0-379A-41B7-9B29-7F42F0D571D5}" type="datetime1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43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918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7AEB6-FCE1-4CD5-923B-84E54F1460D5}" type="datetime1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25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74C2F-71A1-43C9-B2F6-A4FAC8157F1A}" type="datetime1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405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31DCC-9916-4BB7-A2E9-25EC84C740A7}" type="datetime1">
              <a:rPr lang="en-US" smtClean="0"/>
              <a:t>9/10/2025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60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146A-335D-4B7F-86AE-5D483B1F631C}" type="datetime1">
              <a:rPr lang="en-US" smtClean="0"/>
              <a:t>9/10/2025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06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1D8EC-8E17-4CE6-99C2-C22488572868}" type="datetime1">
              <a:rPr lang="en-US" smtClean="0"/>
              <a:t>9/10/2025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66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50ABA-DFFA-4B13-BB77-624D9164A38B}" type="datetime1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78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0A08F-2B1D-4498-A043-7C299B1C2561}" type="datetime1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53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E9B64-DC09-41C8-9DE3-DA74AF8D2F97}" type="datetime1">
              <a:rPr lang="en-US" smtClean="0"/>
              <a:t>9/10/2025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1CC32-6A6B-4E2E-BBA1-6864F305DA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5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</p:sldLayoutIdLst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13718-7740-0E34-4380-77FBEC6DFF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Matthew 27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DB0445-294E-5364-DEFB-010B0E388F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54BD31-DF30-D677-C270-694D3EC77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1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5125DD-84AA-36B6-8446-3B8DE9A94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1081E0-119C-1C9A-0EC8-FC61ADCCE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795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F3B53D3-C81A-7E8B-A4F3-5FB00501D6B0}"/>
              </a:ext>
            </a:extLst>
          </p:cNvPr>
          <p:cNvSpPr txBox="1"/>
          <p:nvPr/>
        </p:nvSpPr>
        <p:spPr>
          <a:xfrm>
            <a:off x="865412" y="805859"/>
            <a:ext cx="974604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27:1-10 – Judas’s remorse and the fulfillment of Jeremiah &amp;</a:t>
            </a:r>
            <a:br>
              <a:rPr lang="en-US" sz="2800" dirty="0"/>
            </a:br>
            <a:r>
              <a:rPr lang="en-US" sz="2800" dirty="0"/>
              <a:t>      Zechariah’s prophecies: </a:t>
            </a:r>
            <a:r>
              <a:rPr lang="en-US" sz="2800" i="1" u="sng" dirty="0"/>
              <a:t>30 pieces of silver.</a:t>
            </a:r>
            <a:br>
              <a:rPr lang="en-US" sz="2800" dirty="0"/>
            </a:br>
            <a:r>
              <a:rPr lang="en-US" sz="2800" dirty="0"/>
              <a:t>      (Jeremiah 19:1-13 and Zechariah 11:11-13)</a:t>
            </a:r>
            <a:endParaRPr lang="en-US" sz="2800" i="1" u="sng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EBEF479-9C91-C981-FD05-C31DAE7E765F}"/>
              </a:ext>
            </a:extLst>
          </p:cNvPr>
          <p:cNvSpPr txBox="1"/>
          <p:nvPr/>
        </p:nvSpPr>
        <p:spPr>
          <a:xfrm>
            <a:off x="865412" y="2959028"/>
            <a:ext cx="101550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27:11-25 – Jesus is </a:t>
            </a:r>
            <a:r>
              <a:rPr lang="en-US" sz="2800" i="1" u="sng" dirty="0"/>
              <a:t>brought before Pilate.</a:t>
            </a:r>
            <a:br>
              <a:rPr lang="en-US" sz="2800" dirty="0"/>
            </a:br>
            <a:r>
              <a:rPr lang="en-US" sz="2800" dirty="0"/>
              <a:t>       Pilate wants to release Jesus but appeases </a:t>
            </a:r>
            <a:r>
              <a:rPr lang="en-US" sz="2800" i="1" u="sng" dirty="0"/>
              <a:t>the crowd.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723CC9-A3D9-A5E2-0EF2-F72871895F0A}"/>
              </a:ext>
            </a:extLst>
          </p:cNvPr>
          <p:cNvSpPr txBox="1"/>
          <p:nvPr/>
        </p:nvSpPr>
        <p:spPr>
          <a:xfrm>
            <a:off x="865412" y="4681309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27:26 – Jesus is </a:t>
            </a:r>
            <a:r>
              <a:rPr lang="en-US" sz="2800" i="1" u="sng" dirty="0"/>
              <a:t>scourged.</a:t>
            </a:r>
            <a:r>
              <a:rPr lang="en-US" sz="2800" dirty="0"/>
              <a:t>  (About Roman scourging.)</a:t>
            </a:r>
          </a:p>
        </p:txBody>
      </p:sp>
    </p:spTree>
    <p:extLst>
      <p:ext uri="{BB962C8B-B14F-4D97-AF65-F5344CB8AC3E}">
        <p14:creationId xmlns:p14="http://schemas.microsoft.com/office/powerpoint/2010/main" val="1525269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C6FC69-2783-2A33-053D-2E62BD7D17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560391F-2BF3-FE46-4CCF-D0C847A8BFE1}"/>
              </a:ext>
            </a:extLst>
          </p:cNvPr>
          <p:cNvSpPr txBox="1"/>
          <p:nvPr/>
        </p:nvSpPr>
        <p:spPr>
          <a:xfrm>
            <a:off x="938149" y="2612685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27:32-56 – Jesus is </a:t>
            </a:r>
            <a:r>
              <a:rPr lang="en-US" sz="2800" i="1" u="sng" dirty="0"/>
              <a:t>crucified.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00E3F99-CE4B-E126-E852-0A9ED5D67E66}"/>
              </a:ext>
            </a:extLst>
          </p:cNvPr>
          <p:cNvSpPr txBox="1"/>
          <p:nvPr/>
        </p:nvSpPr>
        <p:spPr>
          <a:xfrm>
            <a:off x="1333003" y="3198875"/>
            <a:ext cx="8279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Jesus points His disciples to </a:t>
            </a:r>
            <a:r>
              <a:rPr lang="en-US" sz="2800" i="1" u="sng" dirty="0"/>
              <a:t>Psalm 22.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6D982AF-3BDE-71A9-8884-80B12C2C0BD0}"/>
              </a:ext>
            </a:extLst>
          </p:cNvPr>
          <p:cNvSpPr txBox="1"/>
          <p:nvPr/>
        </p:nvSpPr>
        <p:spPr>
          <a:xfrm>
            <a:off x="938149" y="4308834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27:57-66 – Jesus is </a:t>
            </a:r>
            <a:r>
              <a:rPr lang="en-US" sz="2800" i="1" u="sng" dirty="0"/>
              <a:t>laid in a tomb.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91388FB-3309-0CD3-BEE4-41353F04AB87}"/>
              </a:ext>
            </a:extLst>
          </p:cNvPr>
          <p:cNvSpPr txBox="1"/>
          <p:nvPr/>
        </p:nvSpPr>
        <p:spPr>
          <a:xfrm>
            <a:off x="1333003" y="4957994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For Jesus’ entombment, there were </a:t>
            </a:r>
            <a:r>
              <a:rPr lang="en-US" sz="2800" i="1" u="sng" dirty="0"/>
              <a:t>many witnesses.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7B845EA-5943-188D-D7A2-ACB1A74A0310}"/>
              </a:ext>
            </a:extLst>
          </p:cNvPr>
          <p:cNvSpPr txBox="1"/>
          <p:nvPr/>
        </p:nvSpPr>
        <p:spPr>
          <a:xfrm>
            <a:off x="938149" y="1224386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27:27-31 – Jesus is </a:t>
            </a:r>
            <a:r>
              <a:rPr lang="en-US" sz="2800" i="1" u="sng" dirty="0"/>
              <a:t>mocked by the soldiers.</a:t>
            </a:r>
          </a:p>
        </p:txBody>
      </p:sp>
    </p:spTree>
    <p:extLst>
      <p:ext uri="{BB962C8B-B14F-4D97-AF65-F5344CB8AC3E}">
        <p14:creationId xmlns:p14="http://schemas.microsoft.com/office/powerpoint/2010/main" val="1445481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2" grpId="0"/>
    </p:bldLst>
  </p:timing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3879</TotalTime>
  <Words>109</Words>
  <Application>Microsoft Office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Arial</vt:lpstr>
      <vt:lpstr>Calibri</vt:lpstr>
      <vt:lpstr>Calibri Light</vt:lpstr>
      <vt:lpstr>Office 2013 - 2022 Theme</vt:lpstr>
      <vt:lpstr>Matthew 27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william walthall</dc:creator>
  <cp:lastModifiedBy>william walthall</cp:lastModifiedBy>
  <cp:revision>31</cp:revision>
  <dcterms:created xsi:type="dcterms:W3CDTF">2024-09-25T23:04:28Z</dcterms:created>
  <dcterms:modified xsi:type="dcterms:W3CDTF">2025-09-10T23:29:03Z</dcterms:modified>
</cp:coreProperties>
</file>