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7" r:id="rId2"/>
  </p:sldIdLst>
  <p:sldSz cx="10058400" cy="7772400"/>
  <p:notesSz cx="10058400" cy="7772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74" userDrawn="1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974" y="96"/>
      </p:cViewPr>
      <p:guideLst>
        <p:guide orient="horz" pos="3174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Title</a:t>
            </a:r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9/4/2024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6BF33D01-5850-9C7C-DE75-EDADC45EBA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41784"/>
            <a:ext cx="8229600" cy="430887"/>
          </a:xfrm>
        </p:spPr>
        <p:txBody>
          <a:bodyPr/>
          <a:lstStyle/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NSC Deacon Organization - Current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D1D9668-B3A7-3697-849B-FDC66D3FED1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6245" y="717848"/>
            <a:ext cx="4985911" cy="6841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897002"/>
      </p:ext>
    </p:extLst>
  </p:cSld>
  <p:clrMapOvr>
    <a:masterClrMapping/>
  </p:clrMapOvr>
</p:sld>
</file>

<file path=ppt/theme/theme1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</TotalTime>
  <Words>5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Theme Office</vt:lpstr>
      <vt:lpstr>NSC Deacon Organization - Current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PowerPoint</dc:title>
  <dc:creator>root</dc:creator>
  <cp:lastModifiedBy>Mike</cp:lastModifiedBy>
  <cp:revision>5</cp:revision>
  <cp:lastPrinted>2024-06-21T00:14:42Z</cp:lastPrinted>
  <dcterms:modified xsi:type="dcterms:W3CDTF">2024-09-04T14:44:18Z</dcterms:modified>
</cp:coreProperties>
</file>