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306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2" r:id="rId47"/>
    <p:sldId id="321" r:id="rId48"/>
    <p:sldId id="323" r:id="rId49"/>
    <p:sldId id="324" r:id="rId50"/>
    <p:sldId id="32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6"/>
    <p:restoredTop sz="94921" autoAdjust="0"/>
  </p:normalViewPr>
  <p:slideViewPr>
    <p:cSldViewPr>
      <p:cViewPr varScale="1">
        <p:scale>
          <a:sx n="214" d="100"/>
          <a:sy n="214" d="100"/>
        </p:scale>
        <p:origin x="1768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38D0D-09BA-4624-B823-56D15367D6DD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1960C-73A2-45DC-9D96-C783005F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06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5EA65-4A9E-4749-91E6-84DA7BC2CCE5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096F4-1E41-094B-B52B-CAC52C67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7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571A-4F35-4490-BF27-24AC7A60DF68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674E-91A9-420C-A7A4-FFC617C9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571A-4F35-4490-BF27-24AC7A60DF68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674E-91A9-420C-A7A4-FFC617C9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571A-4F35-4490-BF27-24AC7A60DF68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674E-91A9-420C-A7A4-FFC617C9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1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AR CEN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 CENA" panose="02000000000000000000" pitchFamily="2" charset="0"/>
              </a:defRPr>
            </a:lvl1pPr>
            <a:lvl2pPr>
              <a:defRPr>
                <a:latin typeface="AR CENA" panose="02000000000000000000" pitchFamily="2" charset="0"/>
              </a:defRPr>
            </a:lvl2pPr>
            <a:lvl3pPr>
              <a:defRPr>
                <a:latin typeface="AR CENA" panose="02000000000000000000" pitchFamily="2" charset="0"/>
              </a:defRPr>
            </a:lvl3pPr>
            <a:lvl4pPr>
              <a:defRPr>
                <a:latin typeface="AR CENA" panose="02000000000000000000" pitchFamily="2" charset="0"/>
              </a:defRPr>
            </a:lvl4pPr>
            <a:lvl5pPr>
              <a:defRPr>
                <a:latin typeface="AR CEN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3441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571A-4F35-4490-BF27-24AC7A60DF68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674E-91A9-420C-A7A4-FFC617C9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5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571A-4F35-4490-BF27-24AC7A60DF68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674E-91A9-420C-A7A4-FFC617C9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6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571A-4F35-4490-BF27-24AC7A60DF68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674E-91A9-420C-A7A4-FFC617C9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9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571A-4F35-4490-BF27-24AC7A60DF68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674E-91A9-420C-A7A4-FFC617C9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0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571A-4F35-4490-BF27-24AC7A60DF68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674E-91A9-420C-A7A4-FFC617C9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9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571A-4F35-4490-BF27-24AC7A60DF68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674E-91A9-420C-A7A4-FFC617C9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1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571A-4F35-4490-BF27-24AC7A60DF68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674E-91A9-420C-A7A4-FFC617C9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2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49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5571A-4F35-4490-BF27-24AC7A60DF68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8674E-91A9-420C-A7A4-FFC617C9B5F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0" name="Picture 2" descr="C:\Users\Clint\Documents\Church\Graphics\Church ppt backgroun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67739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18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38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40000"/>
              <a:lumOff val="60000"/>
            </a:schemeClr>
          </a:solidFill>
          <a:latin typeface="AR CENA" panose="020000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40000"/>
              <a:lumOff val="60000"/>
            </a:schemeClr>
          </a:solidFill>
          <a:latin typeface="AR CENA" panose="020000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40000"/>
              <a:lumOff val="60000"/>
            </a:schemeClr>
          </a:solidFill>
          <a:latin typeface="AR CENA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40000"/>
              <a:lumOff val="60000"/>
            </a:schemeClr>
          </a:solidFill>
          <a:latin typeface="AR CENA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40000"/>
              <a:lumOff val="60000"/>
            </a:schemeClr>
          </a:solidFill>
          <a:latin typeface="AR CENA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40000"/>
              <a:lumOff val="60000"/>
            </a:schemeClr>
          </a:solidFill>
          <a:latin typeface="AR CENA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E-zekiel Software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5105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Church management software for computers and phones</a:t>
            </a:r>
          </a:p>
          <a:p>
            <a:pPr lvl="1"/>
            <a:r>
              <a:rPr lang="en-US" dirty="0"/>
              <a:t>Pictures and information on every church member</a:t>
            </a:r>
          </a:p>
          <a:p>
            <a:pPr lvl="2"/>
            <a:r>
              <a:rPr lang="en-US" dirty="0"/>
              <a:t>Pictures so you can recognize your sub-flock</a:t>
            </a:r>
          </a:p>
          <a:p>
            <a:pPr lvl="2"/>
            <a:r>
              <a:rPr lang="en-US" dirty="0"/>
              <a:t>Birthdays, addresses, email, phone numbers</a:t>
            </a:r>
          </a:p>
          <a:p>
            <a:pPr lvl="1"/>
            <a:r>
              <a:rPr lang="en-US" dirty="0"/>
              <a:t>Deacon groups</a:t>
            </a:r>
          </a:p>
          <a:p>
            <a:pPr lvl="1"/>
            <a:r>
              <a:rPr lang="en-US" dirty="0"/>
              <a:t>Any many other features</a:t>
            </a:r>
          </a:p>
          <a:p>
            <a:pPr lvl="1"/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57499"/>
            <a:ext cx="2057400" cy="231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Sells%20cyndie-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2933699"/>
            <a:ext cx="1830487" cy="20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5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28" y="2057400"/>
            <a:ext cx="57626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2057400"/>
            <a:ext cx="57435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44" y="2209800"/>
            <a:ext cx="55721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753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599"/>
            <a:ext cx="58007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133600"/>
            <a:ext cx="55721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209800"/>
            <a:ext cx="56673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579" y="2057400"/>
            <a:ext cx="56102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133600"/>
            <a:ext cx="56292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057400"/>
            <a:ext cx="56007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4102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1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133600"/>
            <a:ext cx="54673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2057400"/>
            <a:ext cx="55911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3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92" y="2285999"/>
            <a:ext cx="56864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15" y="2133600"/>
            <a:ext cx="55816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209800"/>
            <a:ext cx="57721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057400"/>
            <a:ext cx="57721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03" y="2057400"/>
            <a:ext cx="57816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52" y="2133600"/>
            <a:ext cx="56959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13" y="2133600"/>
            <a:ext cx="5715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057400"/>
            <a:ext cx="56197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5149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02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133600"/>
            <a:ext cx="56959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39" y="2209800"/>
            <a:ext cx="58102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005" y="2133600"/>
            <a:ext cx="54768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1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209800"/>
            <a:ext cx="56578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1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133600"/>
            <a:ext cx="57721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1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98" y="2078966"/>
            <a:ext cx="57912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1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30" y="2089030"/>
            <a:ext cx="58102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1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36" y="2133600"/>
            <a:ext cx="57245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1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42" y="2133600"/>
            <a:ext cx="56959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1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2286000"/>
            <a:ext cx="57245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1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09800"/>
            <a:ext cx="57150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50" y="2163433"/>
            <a:ext cx="53625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1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56322" name="Picture 2" descr="F:\DCIM\201CANON\IMG_17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724400" cy="433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7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57347" name="Picture 3" descr="F:\DCIM\201CANON\IMG_17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1"/>
            <a:ext cx="443300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58370" name="Picture 2" descr="F:\DCIM\201CANON\IMG_17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22474"/>
            <a:ext cx="4880535" cy="445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59394" name="Picture 2" descr="F:\DCIM\201CANON\IMG_1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5029200" cy="468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60418" name="Picture 2" descr="F:\DCIM\201CANON\IMG_17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5209754" cy="45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62466" name="Picture 2" descr="F:\DCIM\201CANON\IMG_17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91" y="1981200"/>
            <a:ext cx="4967091" cy="45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61442" name="Picture 2" descr="F:\DCIM\201CANON\IMG_1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13369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63490" name="Picture 2" descr="F:\DCIM\201CANON\IMG_1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33755"/>
            <a:ext cx="518017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64514" name="Picture 2" descr="F:\DCIM\201CANON\IMG_17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563879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45" y="2209800"/>
            <a:ext cx="55911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and Codes – Cyndie Sells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0" y="2590800"/>
            <a:ext cx="8229600" cy="4525963"/>
          </a:xfrm>
        </p:spPr>
        <p:txBody>
          <a:bodyPr/>
          <a:lstStyle/>
          <a:p>
            <a:r>
              <a:rPr lang="en-US" dirty="0"/>
              <a:t>Your key fits everything</a:t>
            </a:r>
          </a:p>
          <a:p>
            <a:r>
              <a:rPr lang="en-US" dirty="0"/>
              <a:t>Your code is your particular code</a:t>
            </a:r>
          </a:p>
        </p:txBody>
      </p:sp>
    </p:spTree>
    <p:extLst>
      <p:ext uri="{BB962C8B-B14F-4D97-AF65-F5344CB8AC3E}">
        <p14:creationId xmlns:p14="http://schemas.microsoft.com/office/powerpoint/2010/main" val="541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79" y="2209800"/>
            <a:ext cx="55340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7435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8007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E-zekiel Software Installation – Con’t…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2133600"/>
            <a:ext cx="58197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346</Words>
  <Application>Microsoft Macintosh PowerPoint</Application>
  <PresentationFormat>On-screen Show (4:3)</PresentationFormat>
  <Paragraphs>59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 CENA</vt:lpstr>
      <vt:lpstr>Arial</vt:lpstr>
      <vt:lpstr>Calibri</vt:lpstr>
      <vt:lpstr>Office Theme</vt:lpstr>
      <vt:lpstr>E-zekiel Software Installation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E-zekiel Software Installation – Con’t…</vt:lpstr>
      <vt:lpstr>Keys and Codes – Cyndie Sells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Deacon Training</dc:title>
  <dc:creator>Clinton E. "Sandy" McNabb</dc:creator>
  <cp:lastModifiedBy>Sandy McNabb</cp:lastModifiedBy>
  <cp:revision>81</cp:revision>
  <cp:lastPrinted>2018-05-22T18:13:03Z</cp:lastPrinted>
  <dcterms:created xsi:type="dcterms:W3CDTF">2018-05-17T15:13:04Z</dcterms:created>
  <dcterms:modified xsi:type="dcterms:W3CDTF">2024-01-11T23:11:43Z</dcterms:modified>
</cp:coreProperties>
</file>