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byuMHYA6R0Bsvxxa0wGC7RmY2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/>
    <p:restoredTop sz="94693"/>
  </p:normalViewPr>
  <p:slideViewPr>
    <p:cSldViewPr snapToGrid="0">
      <p:cViewPr varScale="1">
        <p:scale>
          <a:sx n="85" d="100"/>
          <a:sy n="85" d="100"/>
        </p:scale>
        <p:origin x="200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9036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7797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6885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9085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32969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37702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3030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0687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3899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5403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6562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14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41414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688182" y="932961"/>
            <a:ext cx="4887685" cy="1777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My Faith,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My Life</a:t>
            </a:r>
            <a:endParaRPr dirty="0"/>
          </a:p>
        </p:txBody>
      </p:sp>
      <p:sp>
        <p:nvSpPr>
          <p:cNvPr id="91" name="Google Shape;91;p1"/>
          <p:cNvSpPr/>
          <p:nvPr/>
        </p:nvSpPr>
        <p:spPr>
          <a:xfrm>
            <a:off x="6108192" y="1417320"/>
            <a:ext cx="9144" cy="40233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6688182" y="2894529"/>
            <a:ext cx="4887685" cy="321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27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27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 Ashley Watson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Director of Youth Ministry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Genesis 50:19-21</a:t>
            </a:r>
            <a:endParaRPr sz="2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November 202</a:t>
            </a:r>
            <a:r>
              <a:rPr lang="en-US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/>
          </a:p>
          <a:p>
            <a:pPr marL="0" marR="0" lvl="0" indent="127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" descr="Logo,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6418" r="-1" b="-1"/>
          <a:stretch/>
        </p:blipFill>
        <p:spPr>
          <a:xfrm>
            <a:off x="368301" y="5735483"/>
            <a:ext cx="1784349" cy="942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B0895F4-06D2-4A97-D337-CC7DC4AAE0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661" y="506491"/>
            <a:ext cx="4887685" cy="51547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359256" y="63857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Preparation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 manages Potiphar’s house</a:t>
            </a:r>
          </a:p>
          <a:p>
            <a:pPr marL="914400" lvl="1" indent="-45720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Experience and skills are gained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sz="33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2470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125486" y="204850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Valley of Wholeness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Cup-bearer forgets to tell Pharaoh about Joseph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 is here for 2 years</a:t>
            </a:r>
            <a:endParaRPr sz="33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5448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125486" y="256769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Day of Release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440600" y="1390462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Cup-bearer remembers Joseph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 is promoted to be the ruler of Egypt</a:t>
            </a:r>
            <a:endParaRPr sz="33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5365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125486" y="204850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Valley of Identity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Transformed from doing to being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Your own accomplishments don’t matter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 had to forget about the betrayal his brothers did</a:t>
            </a:r>
            <a:endParaRPr sz="33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400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230460" y="48100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Fulfillment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3975760" y="1481935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Genesis 50:19-21 “You intended to harm me, but God intended it for good. He brought me to this position so I could save the lives of many people.”</a:t>
            </a:r>
            <a:endParaRPr sz="33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6289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223332" y="113284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3 Actions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Map out your and journey and identify where you are now</a:t>
            </a:r>
          </a:p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Empathy for others</a:t>
            </a:r>
          </a:p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Find somebody to journey with</a:t>
            </a:r>
          </a:p>
        </p:txBody>
      </p:sp>
    </p:spTree>
    <p:extLst>
      <p:ext uri="{BB962C8B-B14F-4D97-AF65-F5344CB8AC3E}">
        <p14:creationId xmlns:p14="http://schemas.microsoft.com/office/powerpoint/2010/main" val="1559176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223332" y="113284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440600" y="1104899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What have life experiences prepared you for?</a:t>
            </a:r>
          </a:p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What have your failures and missteps qualified you to do?</a:t>
            </a:r>
          </a:p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What has God revealed too you about your sense of purpose for your life?</a:t>
            </a:r>
          </a:p>
          <a:p>
            <a:pPr marL="971550" marR="0" lvl="0" indent="-5143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How has family, community, culture shaped and impacted your personal sense of destiny?</a:t>
            </a:r>
          </a:p>
        </p:txBody>
      </p:sp>
    </p:spTree>
    <p:extLst>
      <p:ext uri="{BB962C8B-B14F-4D97-AF65-F5344CB8AC3E}">
        <p14:creationId xmlns:p14="http://schemas.microsoft.com/office/powerpoint/2010/main" val="18591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/>
        </p:nvSpPr>
        <p:spPr>
          <a:xfrm>
            <a:off x="1988516" y="404700"/>
            <a:ext cx="7140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13716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Mamba Mentality</a:t>
            </a:r>
            <a:endParaRPr sz="40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00" name="Google Shape;10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FB4B9E-F4E0-F87F-B9F3-A518E0A5B543}"/>
              </a:ext>
            </a:extLst>
          </p:cNvPr>
          <p:cNvSpPr txBox="1"/>
          <p:nvPr/>
        </p:nvSpPr>
        <p:spPr>
          <a:xfrm>
            <a:off x="779044" y="1908324"/>
            <a:ext cx="58936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constant quest to be the best version of oneself.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F46AC2-B0E9-8E12-FB91-94541E143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8962" y="1090500"/>
            <a:ext cx="3484605" cy="475503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/>
        </p:nvSpPr>
        <p:spPr>
          <a:xfrm>
            <a:off x="5097019" y="406749"/>
            <a:ext cx="53538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85000" lnSpcReduction="10000"/>
          </a:bodyPr>
          <a:lstStyle/>
          <a:p>
            <a:pPr marL="13716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Spiritual Journey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4611744" y="173335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road that we take to be the best me that God has called me to be.</a:t>
            </a:r>
            <a:endParaRPr dirty="0"/>
          </a:p>
        </p:txBody>
      </p:sp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F0E6E0-4922-E986-8A1A-55E21E16F7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524" y="1162393"/>
            <a:ext cx="11506417" cy="38173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/>
        </p:nvSpPr>
        <p:spPr>
          <a:xfrm>
            <a:off x="3773631" y="-230439"/>
            <a:ext cx="6984255" cy="940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77500" lnSpcReduction="20000"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Spiritual Journey Spectrum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3929295" y="62562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r>
              <a:rPr lang="en-US" sz="33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Searchers</a:t>
            </a:r>
          </a:p>
          <a:p>
            <a:pPr marL="16002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interested</a:t>
            </a:r>
          </a:p>
          <a:p>
            <a:pPr marL="16002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Curiously Seeking</a:t>
            </a:r>
          </a:p>
          <a:p>
            <a:pPr marL="16002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Searching assertively</a:t>
            </a:r>
            <a:endParaRPr lang="en-US"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>
              <a:lnSpc>
                <a:spcPct val="90000"/>
              </a:lnSpc>
              <a:buClr>
                <a:schemeClr val="bg1"/>
              </a:buClr>
            </a:pPr>
            <a:r>
              <a:rPr lang="en-US" sz="3300" b="1" u="sng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Followers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Lordship Decision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Natural Promotion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Valley of Dependence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Preparation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Valley of Wholeness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Releasing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Valley of Identity</a:t>
            </a:r>
          </a:p>
          <a:p>
            <a:pPr marL="1600200" indent="-457200">
              <a:lnSpc>
                <a:spcPct val="9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Fulfillment</a:t>
            </a:r>
          </a:p>
          <a:p>
            <a:pPr marL="1143000">
              <a:lnSpc>
                <a:spcPct val="90000"/>
              </a:lnSpc>
              <a:buClr>
                <a:schemeClr val="bg1"/>
              </a:buClr>
            </a:pPr>
            <a:endParaRPr sz="3300" dirty="0">
              <a:solidFill>
                <a:schemeClr val="lt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28" name="Google Shape;12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5F7E10B-C131-D4D6-6FCB-FED2EB7CA2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125486" y="206650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Calling Journey Model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Call Definition: embodying a unique facet of Christ’s character through the channel of your role or task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653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95CA84D-258C-F2B4-8EDF-95E87211D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88" y="425793"/>
            <a:ext cx="11019424" cy="539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106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285116" y="139386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Natural Promotion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We have innate abilities but not the character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 has prophetic dreams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 is arrogant 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Honeymoon phase</a:t>
            </a:r>
            <a:endParaRPr sz="33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342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2626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0" y="6474549"/>
            <a:ext cx="12192000" cy="45027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1" i="1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1800" b="1" i="1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Connecting with God   		    Growing Together   		 Changing the World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7886" y="6131649"/>
            <a:ext cx="1219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3C1CA2-567B-5432-B7FB-E866F57C8B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22" y="732996"/>
            <a:ext cx="4530547" cy="4778118"/>
          </a:xfrm>
          <a:prstGeom prst="rect">
            <a:avLst/>
          </a:prstGeom>
        </p:spPr>
      </p:pic>
      <p:sp>
        <p:nvSpPr>
          <p:cNvPr id="4" name="Google Shape;134;p6">
            <a:extLst>
              <a:ext uri="{FF2B5EF4-FFF2-40B4-BE49-F238E27FC236}">
                <a16:creationId xmlns:a16="http://schemas.microsoft.com/office/drawing/2014/main" id="{5FD8709A-1379-C15A-2A7D-2FFE97B31E10}"/>
              </a:ext>
            </a:extLst>
          </p:cNvPr>
          <p:cNvSpPr txBox="1"/>
          <p:nvPr/>
        </p:nvSpPr>
        <p:spPr>
          <a:xfrm>
            <a:off x="4125486" y="113284"/>
            <a:ext cx="7242000" cy="9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371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Valley of Dependence</a:t>
            </a:r>
            <a:endParaRPr sz="4800" b="0" i="0" u="none" strike="noStrike" cap="none" baseline="-250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5;p6">
            <a:extLst>
              <a:ext uri="{FF2B5EF4-FFF2-40B4-BE49-F238E27FC236}">
                <a16:creationId xmlns:a16="http://schemas.microsoft.com/office/drawing/2014/main" id="{3B2B5C6F-2E81-87F2-FD68-00F296F3553C}"/>
              </a:ext>
            </a:extLst>
          </p:cNvPr>
          <p:cNvSpPr txBox="1"/>
          <p:nvPr/>
        </p:nvSpPr>
        <p:spPr>
          <a:xfrm>
            <a:off x="4802694" y="1561903"/>
            <a:ext cx="7751400" cy="43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Joseph’s brothers sold him into slavery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External events cause a plummet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Learn to rely on God</a:t>
            </a:r>
            <a:endParaRPr sz="33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300" b="1" i="0" u="none" strike="noStrike" cap="none" baseline="30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0981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14892</TotalTime>
  <Words>529</Words>
  <Application>Microsoft Macintosh PowerPoint</Application>
  <PresentationFormat>Widescreen</PresentationFormat>
  <Paragraphs>77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tammy@sobcc.org</dc:creator>
  <cp:lastModifiedBy>Ashley Watson</cp:lastModifiedBy>
  <cp:revision>15</cp:revision>
  <dcterms:created xsi:type="dcterms:W3CDTF">2021-02-16T23:08:04Z</dcterms:created>
  <dcterms:modified xsi:type="dcterms:W3CDTF">2022-11-08T19:50:55Z</dcterms:modified>
</cp:coreProperties>
</file>