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2"/>
    <p:sldMasterId id="2147483674" r:id="rId3"/>
  </p:sldMasterIdLst>
  <p:notesMasterIdLst>
    <p:notesMasterId r:id="rId2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BF516C-8F3F-4A25-AC3F-7D74AA18F2A8}" v="4" dt="2018-08-10T13:44:14.8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68" d="100"/>
          <a:sy n="68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2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 Sorrell" userId="74adb20c0f7542d2" providerId="LiveId" clId="{5DBF516C-8F3F-4A25-AC3F-7D74AA18F2A8}"/>
    <pc:docChg chg="modSld">
      <pc:chgData name="Jill Sorrell" userId="74adb20c0f7542d2" providerId="LiveId" clId="{5DBF516C-8F3F-4A25-AC3F-7D74AA18F2A8}" dt="2018-08-10T13:44:14.816" v="3" actId="20577"/>
      <pc:docMkLst>
        <pc:docMk/>
      </pc:docMkLst>
      <pc:sldChg chg="modSp">
        <pc:chgData name="Jill Sorrell" userId="74adb20c0f7542d2" providerId="LiveId" clId="{5DBF516C-8F3F-4A25-AC3F-7D74AA18F2A8}" dt="2018-08-10T13:44:14.816" v="3" actId="20577"/>
        <pc:sldMkLst>
          <pc:docMk/>
          <pc:sldMk cId="323812605" sldId="256"/>
        </pc:sldMkLst>
        <pc:spChg chg="mod">
          <ac:chgData name="Jill Sorrell" userId="74adb20c0f7542d2" providerId="LiveId" clId="{5DBF516C-8F3F-4A25-AC3F-7D74AA18F2A8}" dt="2018-08-10T13:44:14.816" v="3" actId="20577"/>
          <ac:spMkLst>
            <pc:docMk/>
            <pc:sldMk cId="323812605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028DA-7849-4ECB-B8FF-343B6EFF21FE}" type="datetimeFigureOut">
              <a:rPr lang="en-US" smtClean="0"/>
              <a:t>8/10/2018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DB2D41-C1B0-49C5-B148-867E901D7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5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722049" y="2355850"/>
            <a:ext cx="7690114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to…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 rectangle.png"/>
          <p:cNvPicPr>
            <a:picLocks noChangeAspect="1"/>
          </p:cNvPicPr>
          <p:nvPr/>
        </p:nvPicPr>
        <p:blipFill>
          <a:blip r:embed="rId4"/>
          <a:srcRect b="10453"/>
          <a:stretch>
            <a:fillRect/>
          </a:stretch>
        </p:blipFill>
        <p:spPr>
          <a:xfrm>
            <a:off x="0" y="1299706"/>
            <a:ext cx="9144000" cy="55582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25" dirty="0" smtClean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0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954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1970" indent="-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4009" indent="7937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6047" indent="0" algn="l" defTabSz="914363" rtl="0" eaLnBrk="1" latinLnBrk="0" hangingPunct="1">
        <a:lnSpc>
          <a:spcPct val="90000"/>
        </a:lnSpc>
        <a:spcBef>
          <a:spcPct val="20000"/>
        </a:spcBef>
        <a:buFont typeface="Arial" pitchFamily="34" charset="0"/>
        <a:buNone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6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4.xml"/><Relationship Id="rId17" Type="http://schemas.openxmlformats.org/officeDocument/2006/relationships/slide" Target="slide18.xml"/><Relationship Id="rId2" Type="http://schemas.openxmlformats.org/officeDocument/2006/relationships/slide" Target="slide3.xml"/><Relationship Id="rId16" Type="http://schemas.openxmlformats.org/officeDocument/2006/relationships/slide" Target="slide11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11" Type="http://schemas.openxmlformats.org/officeDocument/2006/relationships/slide" Target="slide13.xml"/><Relationship Id="rId5" Type="http://schemas.openxmlformats.org/officeDocument/2006/relationships/slide" Target="slide6.xml"/><Relationship Id="rId15" Type="http://schemas.openxmlformats.org/officeDocument/2006/relationships/slide" Target="slide15.xml"/><Relationship Id="rId10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9595"/>
            <a:ext cx="8382000" cy="664797"/>
          </a:xfrm>
        </p:spPr>
        <p:txBody>
          <a:bodyPr/>
          <a:lstStyle/>
          <a:p>
            <a:pPr algn="ctr"/>
            <a:r>
              <a:rPr lang="en-US" b="1" dirty="0">
                <a:latin typeface="Showcard Gothic" panose="04020904020102020604" pitchFamily="82" charset="0"/>
              </a:rPr>
              <a:t>Bible </a:t>
            </a:r>
            <a:r>
              <a:rPr lang="en-US" b="1">
                <a:latin typeface="Showcard Gothic" panose="04020904020102020604" pitchFamily="82" charset="0"/>
              </a:rPr>
              <a:t>Bowl 2018 Sample</a:t>
            </a:r>
            <a:endParaRPr lang="en-US" b="1" dirty="0">
              <a:latin typeface="Showcard Gothic" panose="04020904020102020604" pitchFamily="82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2961861" y="809410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1123122" y="825975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639339" y="802784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4800600" y="802784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2961861" y="2306956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1123122" y="2323521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639339" y="2300330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4800600" y="2300330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1002">
            <a:schemeClr val="dk2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4" name="Rounded Rectangle 23"/>
          <p:cNvSpPr/>
          <p:nvPr/>
        </p:nvSpPr>
        <p:spPr bwMode="auto">
          <a:xfrm>
            <a:off x="2961861" y="3855190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123122" y="3871755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6" name="Rounded Rectangle 25"/>
          <p:cNvSpPr/>
          <p:nvPr/>
        </p:nvSpPr>
        <p:spPr bwMode="auto">
          <a:xfrm>
            <a:off x="6639339" y="3848564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7" name="Rounded Rectangle 26"/>
          <p:cNvSpPr/>
          <p:nvPr/>
        </p:nvSpPr>
        <p:spPr bwMode="auto">
          <a:xfrm>
            <a:off x="4800600" y="3848564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2961861" y="5415534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1003">
            <a:schemeClr val="dk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1123122" y="5432099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0" name="Rounded Rectangle 29"/>
          <p:cNvSpPr/>
          <p:nvPr/>
        </p:nvSpPr>
        <p:spPr bwMode="auto">
          <a:xfrm>
            <a:off x="6639339" y="5408908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4800600" y="5408908"/>
            <a:ext cx="1371600" cy="12954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endParaRPr lang="en-US" sz="2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" pitchFamily="34" charset="0"/>
            </a:endParaRPr>
          </a:p>
        </p:txBody>
      </p:sp>
      <p:sp>
        <p:nvSpPr>
          <p:cNvPr id="32" name="5-Point Star 31">
            <a:hlinkClick r:id="rId2" action="ppaction://hlinksldjump"/>
          </p:cNvPr>
          <p:cNvSpPr/>
          <p:nvPr/>
        </p:nvSpPr>
        <p:spPr bwMode="auto">
          <a:xfrm>
            <a:off x="1305340" y="977150"/>
            <a:ext cx="990600" cy="9144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</a:t>
            </a:r>
          </a:p>
        </p:txBody>
      </p:sp>
      <p:sp>
        <p:nvSpPr>
          <p:cNvPr id="33" name="5-Point Star 32">
            <a:hlinkClick r:id="rId3" action="ppaction://hlinksldjump"/>
          </p:cNvPr>
          <p:cNvSpPr/>
          <p:nvPr/>
        </p:nvSpPr>
        <p:spPr bwMode="auto">
          <a:xfrm>
            <a:off x="3168926" y="976719"/>
            <a:ext cx="990600" cy="9144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2</a:t>
            </a:r>
          </a:p>
        </p:txBody>
      </p:sp>
      <p:sp>
        <p:nvSpPr>
          <p:cNvPr id="34" name="5-Point Star 33">
            <a:hlinkClick r:id="rId4" action="ppaction://hlinksldjump"/>
          </p:cNvPr>
          <p:cNvSpPr/>
          <p:nvPr/>
        </p:nvSpPr>
        <p:spPr bwMode="auto">
          <a:xfrm>
            <a:off x="4991100" y="976719"/>
            <a:ext cx="990600" cy="9144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3</a:t>
            </a:r>
          </a:p>
        </p:txBody>
      </p:sp>
      <p:sp>
        <p:nvSpPr>
          <p:cNvPr id="35" name="5-Point Star 34">
            <a:hlinkClick r:id="rId5" action="ppaction://hlinksldjump"/>
          </p:cNvPr>
          <p:cNvSpPr/>
          <p:nvPr/>
        </p:nvSpPr>
        <p:spPr bwMode="auto">
          <a:xfrm>
            <a:off x="6829839" y="976719"/>
            <a:ext cx="990600" cy="914400"/>
          </a:xfrm>
          <a:prstGeom prst="star5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4</a:t>
            </a:r>
          </a:p>
        </p:txBody>
      </p:sp>
      <p:sp>
        <p:nvSpPr>
          <p:cNvPr id="36" name="5-Point Star 35">
            <a:hlinkClick r:id="rId6" action="ppaction://hlinksldjump"/>
          </p:cNvPr>
          <p:cNvSpPr/>
          <p:nvPr/>
        </p:nvSpPr>
        <p:spPr bwMode="auto">
          <a:xfrm>
            <a:off x="1305340" y="2490830"/>
            <a:ext cx="990600" cy="914400"/>
          </a:xfrm>
          <a:prstGeom prst="star5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5</a:t>
            </a:r>
          </a:p>
        </p:txBody>
      </p:sp>
      <p:sp>
        <p:nvSpPr>
          <p:cNvPr id="37" name="5-Point Star 36">
            <a:hlinkClick r:id="rId7" action="ppaction://hlinksldjump"/>
          </p:cNvPr>
          <p:cNvSpPr/>
          <p:nvPr/>
        </p:nvSpPr>
        <p:spPr bwMode="auto">
          <a:xfrm>
            <a:off x="3168926" y="2490830"/>
            <a:ext cx="990600" cy="914400"/>
          </a:xfrm>
          <a:prstGeom prst="star5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6</a:t>
            </a:r>
          </a:p>
        </p:txBody>
      </p:sp>
      <p:sp>
        <p:nvSpPr>
          <p:cNvPr id="38" name="5-Point Star 37">
            <a:hlinkClick r:id="rId8" action="ppaction://hlinksldjump"/>
          </p:cNvPr>
          <p:cNvSpPr/>
          <p:nvPr/>
        </p:nvSpPr>
        <p:spPr bwMode="auto">
          <a:xfrm>
            <a:off x="4991100" y="2490830"/>
            <a:ext cx="990600" cy="914400"/>
          </a:xfrm>
          <a:prstGeom prst="star5">
            <a:avLst/>
          </a:prstGeom>
          <a:solidFill>
            <a:schemeClr val="accent1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7</a:t>
            </a:r>
          </a:p>
        </p:txBody>
      </p:sp>
      <p:sp>
        <p:nvSpPr>
          <p:cNvPr id="39" name="5-Point Star 38">
            <a:hlinkClick r:id="rId9" action="ppaction://hlinksldjump"/>
          </p:cNvPr>
          <p:cNvSpPr/>
          <p:nvPr/>
        </p:nvSpPr>
        <p:spPr bwMode="auto">
          <a:xfrm>
            <a:off x="6830668" y="2490830"/>
            <a:ext cx="990600" cy="9144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8</a:t>
            </a:r>
          </a:p>
        </p:txBody>
      </p:sp>
      <p:sp>
        <p:nvSpPr>
          <p:cNvPr id="40" name="5-Point Star 39">
            <a:hlinkClick r:id="rId10" action="ppaction://hlinksldjump"/>
          </p:cNvPr>
          <p:cNvSpPr/>
          <p:nvPr/>
        </p:nvSpPr>
        <p:spPr bwMode="auto">
          <a:xfrm>
            <a:off x="3052555" y="3924185"/>
            <a:ext cx="1257300" cy="1143000"/>
          </a:xfrm>
          <a:prstGeom prst="star5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10</a:t>
            </a:r>
          </a:p>
        </p:txBody>
      </p:sp>
      <p:sp>
        <p:nvSpPr>
          <p:cNvPr id="41" name="5-Point Star 40">
            <a:hlinkClick r:id="rId11" action="ppaction://hlinksldjump"/>
          </p:cNvPr>
          <p:cNvSpPr/>
          <p:nvPr/>
        </p:nvSpPr>
        <p:spPr bwMode="auto">
          <a:xfrm>
            <a:off x="4868516" y="3931101"/>
            <a:ext cx="1261872" cy="1143000"/>
          </a:xfrm>
          <a:prstGeom prst="star5">
            <a:avLst/>
          </a:prstGeom>
          <a:solidFill>
            <a:srgbClr val="00206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11</a:t>
            </a:r>
          </a:p>
        </p:txBody>
      </p:sp>
      <p:sp>
        <p:nvSpPr>
          <p:cNvPr id="42" name="5-Point Star 41">
            <a:hlinkClick r:id="rId12" action="ppaction://hlinksldjump"/>
          </p:cNvPr>
          <p:cNvSpPr/>
          <p:nvPr/>
        </p:nvSpPr>
        <p:spPr bwMode="auto">
          <a:xfrm>
            <a:off x="6707255" y="3931101"/>
            <a:ext cx="1261872" cy="1143000"/>
          </a:xfrm>
          <a:prstGeom prst="star5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12</a:t>
            </a:r>
          </a:p>
        </p:txBody>
      </p:sp>
      <p:sp>
        <p:nvSpPr>
          <p:cNvPr id="43" name="5-Point Star 42">
            <a:hlinkClick r:id="rId13" action="ppaction://hlinksldjump"/>
          </p:cNvPr>
          <p:cNvSpPr/>
          <p:nvPr/>
        </p:nvSpPr>
        <p:spPr bwMode="auto">
          <a:xfrm>
            <a:off x="3063321" y="5492024"/>
            <a:ext cx="1261872" cy="1143000"/>
          </a:xfrm>
          <a:prstGeom prst="star5">
            <a:avLst/>
          </a:prstGeom>
          <a:solidFill>
            <a:schemeClr val="accent1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14</a:t>
            </a:r>
          </a:p>
        </p:txBody>
      </p:sp>
      <p:sp>
        <p:nvSpPr>
          <p:cNvPr id="44" name="5-Point Star 43">
            <a:hlinkClick r:id="rId14" action="ppaction://hlinksldjump"/>
          </p:cNvPr>
          <p:cNvSpPr/>
          <p:nvPr/>
        </p:nvSpPr>
        <p:spPr bwMode="auto">
          <a:xfrm>
            <a:off x="4868516" y="5492024"/>
            <a:ext cx="1261872" cy="1143000"/>
          </a:xfrm>
          <a:prstGeom prst="star5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15</a:t>
            </a:r>
          </a:p>
        </p:txBody>
      </p:sp>
      <p:sp>
        <p:nvSpPr>
          <p:cNvPr id="47" name="5-Point Star 46">
            <a:hlinkClick r:id="rId15" action="ppaction://hlinksldjump"/>
          </p:cNvPr>
          <p:cNvSpPr/>
          <p:nvPr/>
        </p:nvSpPr>
        <p:spPr bwMode="auto">
          <a:xfrm>
            <a:off x="1182756" y="5492024"/>
            <a:ext cx="1261872" cy="1143000"/>
          </a:xfrm>
          <a:prstGeom prst="star5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13</a:t>
            </a:r>
          </a:p>
        </p:txBody>
      </p:sp>
      <p:sp>
        <p:nvSpPr>
          <p:cNvPr id="52" name="5-Point Star 51">
            <a:hlinkClick r:id="rId16" action="ppaction://hlinksldjump"/>
          </p:cNvPr>
          <p:cNvSpPr/>
          <p:nvPr/>
        </p:nvSpPr>
        <p:spPr bwMode="auto">
          <a:xfrm>
            <a:off x="1313621" y="4062254"/>
            <a:ext cx="990600" cy="914400"/>
          </a:xfrm>
          <a:prstGeom prst="star5">
            <a:avLst/>
          </a:prstGeom>
          <a:solidFill>
            <a:schemeClr val="accent5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9</a:t>
            </a:r>
          </a:p>
        </p:txBody>
      </p:sp>
      <p:sp>
        <p:nvSpPr>
          <p:cNvPr id="53" name="5-Point Star 52">
            <a:hlinkClick r:id="rId17" action="ppaction://hlinksldjump"/>
          </p:cNvPr>
          <p:cNvSpPr/>
          <p:nvPr/>
        </p:nvSpPr>
        <p:spPr bwMode="auto">
          <a:xfrm>
            <a:off x="6707255" y="5492024"/>
            <a:ext cx="1261872" cy="1143000"/>
          </a:xfrm>
          <a:prstGeom prst="star5">
            <a:avLst/>
          </a:prstGeom>
          <a:solidFill>
            <a:schemeClr val="accent5">
              <a:lumMod val="50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howcard Gothic" panose="04020904020102020604" pitchFamily="82" charset="0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23812605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7" grpId="0" animBg="1"/>
      <p:bldP spid="52" grpId="0" animBg="1"/>
      <p:bldP spid="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551194"/>
          </a:xfrm>
        </p:spPr>
        <p:txBody>
          <a:bodyPr/>
          <a:lstStyle/>
          <a:p>
            <a:r>
              <a:rPr lang="en-US" dirty="0"/>
              <a:t>John the Baptist preached that the people needed to repent because and gave this reason.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23549"/>
          </a:xfrm>
        </p:spPr>
        <p:txBody>
          <a:bodyPr/>
          <a:lstStyle/>
          <a:p>
            <a:r>
              <a:rPr lang="en-US" dirty="0"/>
              <a:t>The Kingdom of Heaven is at Hand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Matt 3:1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343824634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775597"/>
          </a:xfrm>
        </p:spPr>
        <p:txBody>
          <a:bodyPr/>
          <a:lstStyle/>
          <a:p>
            <a:r>
              <a:rPr lang="en-US" dirty="0"/>
              <a:t>For what two things did Jacob use a stone?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A pillow and a pillar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Gen 28:18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1102565535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775597"/>
          </a:xfrm>
        </p:spPr>
        <p:txBody>
          <a:bodyPr/>
          <a:lstStyle/>
          <a:p>
            <a:r>
              <a:rPr lang="en-US" dirty="0"/>
              <a:t>How are we to worship God?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In Spirit and Truth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John 4:24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361121707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775597"/>
          </a:xfrm>
        </p:spPr>
        <p:txBody>
          <a:bodyPr/>
          <a:lstStyle/>
          <a:p>
            <a:r>
              <a:rPr lang="en-US" dirty="0"/>
              <a:t>If we sow to the spirit, what will we reap?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Life Everlasting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Gal 6:8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995348383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A sound heart is the life of the flesh, but what is envy?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Rottenness of the bones</a:t>
            </a:r>
          </a:p>
          <a:p>
            <a:endParaRPr lang="en-US" dirty="0"/>
          </a:p>
          <a:p>
            <a:r>
              <a:rPr lang="en-US" b="1" dirty="0" err="1">
                <a:solidFill>
                  <a:srgbClr val="FFFF00"/>
                </a:solidFill>
              </a:rPr>
              <a:t>Prov</a:t>
            </a:r>
            <a:r>
              <a:rPr lang="en-US" b="1" dirty="0">
                <a:solidFill>
                  <a:srgbClr val="FFFF00"/>
                </a:solidFill>
              </a:rPr>
              <a:t> 14:30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347723954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What did Mary use to wipe Jesus' feet with perfume?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Her Hair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John 12:3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3993397025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938992"/>
          </a:xfrm>
        </p:spPr>
        <p:txBody>
          <a:bodyPr/>
          <a:lstStyle/>
          <a:p>
            <a:r>
              <a:rPr lang="en-US" dirty="0"/>
              <a:t>What does the Bible call the person who says they know Jesus but does not keeps his commandments?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A liar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1 John 2:4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12949534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What did the shipmaster call Jonah during the storm?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Sleeper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Jonah 1:6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4271672847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775597"/>
          </a:xfrm>
        </p:spPr>
        <p:txBody>
          <a:bodyPr/>
          <a:lstStyle/>
          <a:p>
            <a:r>
              <a:rPr lang="en-US" dirty="0"/>
              <a:t>How was all Scripture given to us?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By inspiration of God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2 Tim 3:16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199377617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06687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775597"/>
          </a:xfrm>
        </p:spPr>
        <p:txBody>
          <a:bodyPr/>
          <a:lstStyle/>
          <a:p>
            <a:r>
              <a:rPr lang="en-US" dirty="0"/>
              <a:t>How old was Noah when the flood began?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600 Years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Gen 7:5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9430129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Why did God bless the house of Potiphar the Egyptian?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Because of Joseph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Gen 39:5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961591253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What was the first thing that God said was not good?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Man being alone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Gen 2:18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1983133090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551194"/>
          </a:xfrm>
        </p:spPr>
        <p:txBody>
          <a:bodyPr/>
          <a:lstStyle/>
          <a:p>
            <a:r>
              <a:rPr lang="en-US" dirty="0"/>
              <a:t>Jesus said that he who is angry with his brother without cause is in danger of what?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The Judgement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Matt 5:22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1066234089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551194"/>
          </a:xfrm>
        </p:spPr>
        <p:txBody>
          <a:bodyPr/>
          <a:lstStyle/>
          <a:p>
            <a:r>
              <a:rPr lang="en-US" dirty="0"/>
              <a:t>The Bible uses what word to describe the death of a saint from the Lord’s perspective?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Precious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Psalm 116:15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3926363751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163395"/>
          </a:xfrm>
        </p:spPr>
        <p:txBody>
          <a:bodyPr/>
          <a:lstStyle/>
          <a:p>
            <a:r>
              <a:rPr lang="en-US" dirty="0"/>
              <a:t>Who was the first man to go to heaven without dying?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335750"/>
          </a:xfrm>
        </p:spPr>
        <p:txBody>
          <a:bodyPr/>
          <a:lstStyle/>
          <a:p>
            <a:r>
              <a:rPr lang="en-US" dirty="0"/>
              <a:t>Enoch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Gen 5:22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935571897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938992"/>
          </a:xfrm>
        </p:spPr>
        <p:txBody>
          <a:bodyPr/>
          <a:lstStyle/>
          <a:p>
            <a:r>
              <a:rPr lang="en-US" dirty="0"/>
              <a:t>Jesus said </a:t>
            </a:r>
            <a:r>
              <a:rPr lang="en-US" b="1" dirty="0"/>
              <a:t>“</a:t>
            </a:r>
            <a:r>
              <a:rPr lang="en-US" dirty="0"/>
              <a:t>For I have given you an example, that ye should do as I have done to you.”  What was this example?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23549"/>
          </a:xfrm>
        </p:spPr>
        <p:txBody>
          <a:bodyPr/>
          <a:lstStyle/>
          <a:p>
            <a:r>
              <a:rPr lang="en-US" dirty="0"/>
              <a:t>He washed His disciple’s Feet</a:t>
            </a:r>
          </a:p>
          <a:p>
            <a:endParaRPr lang="en-US" dirty="0"/>
          </a:p>
          <a:p>
            <a:r>
              <a:rPr lang="en-US" b="1" dirty="0">
                <a:solidFill>
                  <a:srgbClr val="FFFF00"/>
                </a:solidFill>
              </a:rPr>
              <a:t>John 13:5</a:t>
            </a:r>
          </a:p>
        </p:txBody>
      </p:sp>
      <p:sp>
        <p:nvSpPr>
          <p:cNvPr id="6" name="Cloud 5">
            <a:hlinkClick r:id="" action="ppaction://hlinkshowjump?jump=firstslide"/>
          </p:cNvPr>
          <p:cNvSpPr/>
          <p:nvPr/>
        </p:nvSpPr>
        <p:spPr bwMode="auto">
          <a:xfrm>
            <a:off x="2819400" y="4038600"/>
            <a:ext cx="3276600" cy="2362200"/>
          </a:xfrm>
          <a:prstGeom prst="cloud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" pitchFamily="34" charset="0"/>
              </a:rPr>
              <a:t>Next?</a:t>
            </a:r>
          </a:p>
        </p:txBody>
      </p:sp>
    </p:spTree>
    <p:extLst>
      <p:ext uri="{BB962C8B-B14F-4D97-AF65-F5344CB8AC3E}">
        <p14:creationId xmlns:p14="http://schemas.microsoft.com/office/powerpoint/2010/main" val="2573855866"/>
      </p:ext>
    </p:ext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urple Segoe 4-3 template-template_April-17-2007">
  <a:themeElements>
    <a:clrScheme name="Purple Template-Template">
      <a:dk1>
        <a:srgbClr val="000000"/>
      </a:dk1>
      <a:lt1>
        <a:srgbClr val="FFFFFF"/>
      </a:lt1>
      <a:dk2>
        <a:srgbClr val="663474"/>
      </a:dk2>
      <a:lt2>
        <a:srgbClr val="DBB7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2681E6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7245730-E5B0-489A-90A7-4B4EFD60B7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 (Purple textured design)</Template>
  <TotalTime>1209</TotalTime>
  <Words>397</Words>
  <Application>Microsoft Office PowerPoint</Application>
  <PresentationFormat>On-screen Show (4:3)</PresentationFormat>
  <Paragraphs>113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Courier New</vt:lpstr>
      <vt:lpstr>Segoe</vt:lpstr>
      <vt:lpstr>Showcard Gothic</vt:lpstr>
      <vt:lpstr>Wingdings</vt:lpstr>
      <vt:lpstr>Purple Segoe 4-3 template-template_April-17-2007</vt:lpstr>
      <vt:lpstr>White with Courier font for code slides</vt:lpstr>
      <vt:lpstr>Bible Bowl 2018 Sample</vt:lpstr>
      <vt:lpstr>PowerPoint Presentation</vt:lpstr>
      <vt:lpstr>Question #1</vt:lpstr>
      <vt:lpstr>Question #2</vt:lpstr>
      <vt:lpstr>Question #3</vt:lpstr>
      <vt:lpstr>Question #4</vt:lpstr>
      <vt:lpstr>Question #5</vt:lpstr>
      <vt:lpstr>Question #6</vt:lpstr>
      <vt:lpstr>Question #7</vt:lpstr>
      <vt:lpstr>Question #8</vt:lpstr>
      <vt:lpstr>Question #9</vt:lpstr>
      <vt:lpstr>Question #10</vt:lpstr>
      <vt:lpstr>Question #11</vt:lpstr>
      <vt:lpstr>Question #12</vt:lpstr>
      <vt:lpstr>Question #13</vt:lpstr>
      <vt:lpstr>Question #14</vt:lpstr>
      <vt:lpstr>Question #15</vt:lpstr>
      <vt:lpstr>Question #16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Sorrell</dc:creator>
  <cp:keywords/>
  <cp:lastModifiedBy>Jill Sorrell</cp:lastModifiedBy>
  <cp:revision>37</cp:revision>
  <dcterms:created xsi:type="dcterms:W3CDTF">2015-08-06T22:18:00Z</dcterms:created>
  <dcterms:modified xsi:type="dcterms:W3CDTF">2018-08-10T13:44:19Z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TC102867839990</vt:lpwstr>
  </property>
</Properties>
</file>