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9"/>
  </p:notesMasterIdLst>
  <p:sldIdLst>
    <p:sldId id="257" r:id="rId2"/>
    <p:sldId id="357" r:id="rId3"/>
    <p:sldId id="260" r:id="rId4"/>
    <p:sldId id="261" r:id="rId5"/>
    <p:sldId id="262" r:id="rId6"/>
    <p:sldId id="258" r:id="rId7"/>
    <p:sldId id="259" r:id="rId8"/>
    <p:sldId id="268" r:id="rId9"/>
    <p:sldId id="264" r:id="rId10"/>
    <p:sldId id="353" r:id="rId11"/>
    <p:sldId id="354" r:id="rId12"/>
    <p:sldId id="376" r:id="rId13"/>
    <p:sldId id="368" r:id="rId14"/>
    <p:sldId id="369" r:id="rId15"/>
    <p:sldId id="375" r:id="rId16"/>
    <p:sldId id="374" r:id="rId17"/>
    <p:sldId id="373" r:id="rId18"/>
    <p:sldId id="372" r:id="rId19"/>
    <p:sldId id="371" r:id="rId20"/>
    <p:sldId id="370" r:id="rId21"/>
    <p:sldId id="355" r:id="rId22"/>
    <p:sldId id="377" r:id="rId23"/>
    <p:sldId id="396" r:id="rId24"/>
    <p:sldId id="361" r:id="rId25"/>
    <p:sldId id="362" r:id="rId26"/>
    <p:sldId id="365" r:id="rId27"/>
    <p:sldId id="358" r:id="rId28"/>
    <p:sldId id="360" r:id="rId29"/>
    <p:sldId id="397" r:id="rId30"/>
    <p:sldId id="363" r:id="rId31"/>
    <p:sldId id="366" r:id="rId32"/>
    <p:sldId id="395" r:id="rId33"/>
    <p:sldId id="359" r:id="rId34"/>
    <p:sldId id="265" r:id="rId35"/>
    <p:sldId id="269" r:id="rId36"/>
    <p:sldId id="272" r:id="rId37"/>
    <p:sldId id="356" r:id="rId38"/>
    <p:sldId id="274" r:id="rId39"/>
    <p:sldId id="319" r:id="rId40"/>
    <p:sldId id="386" r:id="rId41"/>
    <p:sldId id="398" r:id="rId42"/>
    <p:sldId id="378" r:id="rId43"/>
    <p:sldId id="379" r:id="rId44"/>
    <p:sldId id="285" r:id="rId45"/>
    <p:sldId id="320" r:id="rId46"/>
    <p:sldId id="385" r:id="rId47"/>
    <p:sldId id="281" r:id="rId48"/>
    <p:sldId id="382" r:id="rId49"/>
    <p:sldId id="383" r:id="rId50"/>
    <p:sldId id="384" r:id="rId51"/>
    <p:sldId id="275" r:id="rId52"/>
    <p:sldId id="280" r:id="rId53"/>
    <p:sldId id="284" r:id="rId54"/>
    <p:sldId id="392" r:id="rId55"/>
    <p:sldId id="394" r:id="rId56"/>
    <p:sldId id="393" r:id="rId57"/>
    <p:sldId id="286" r:id="rId58"/>
    <p:sldId id="287" r:id="rId59"/>
    <p:sldId id="299" r:id="rId60"/>
    <p:sldId id="293" r:id="rId61"/>
    <p:sldId id="294" r:id="rId62"/>
    <p:sldId id="296" r:id="rId63"/>
    <p:sldId id="300" r:id="rId64"/>
    <p:sldId id="301" r:id="rId65"/>
    <p:sldId id="298" r:id="rId66"/>
    <p:sldId id="302" r:id="rId67"/>
    <p:sldId id="303" r:id="rId68"/>
    <p:sldId id="321" r:id="rId69"/>
    <p:sldId id="306" r:id="rId70"/>
    <p:sldId id="387" r:id="rId71"/>
    <p:sldId id="307" r:id="rId72"/>
    <p:sldId id="308" r:id="rId73"/>
    <p:sldId id="309" r:id="rId74"/>
    <p:sldId id="388" r:id="rId75"/>
    <p:sldId id="311" r:id="rId76"/>
    <p:sldId id="312" r:id="rId77"/>
    <p:sldId id="313" r:id="rId78"/>
    <p:sldId id="314" r:id="rId79"/>
    <p:sldId id="315" r:id="rId80"/>
    <p:sldId id="316" r:id="rId81"/>
    <p:sldId id="317" r:id="rId82"/>
    <p:sldId id="318" r:id="rId83"/>
    <p:sldId id="322" r:id="rId84"/>
    <p:sldId id="323" r:id="rId85"/>
    <p:sldId id="324" r:id="rId86"/>
    <p:sldId id="325" r:id="rId87"/>
    <p:sldId id="326" r:id="rId88"/>
    <p:sldId id="327" r:id="rId89"/>
    <p:sldId id="328" r:id="rId90"/>
    <p:sldId id="329" r:id="rId91"/>
    <p:sldId id="330" r:id="rId92"/>
    <p:sldId id="331" r:id="rId93"/>
    <p:sldId id="332" r:id="rId94"/>
    <p:sldId id="333" r:id="rId95"/>
    <p:sldId id="389" r:id="rId96"/>
    <p:sldId id="334" r:id="rId97"/>
    <p:sldId id="335" r:id="rId98"/>
    <p:sldId id="336" r:id="rId99"/>
    <p:sldId id="337" r:id="rId100"/>
    <p:sldId id="338" r:id="rId101"/>
    <p:sldId id="339" r:id="rId102"/>
    <p:sldId id="340" r:id="rId103"/>
    <p:sldId id="341" r:id="rId104"/>
    <p:sldId id="342" r:id="rId105"/>
    <p:sldId id="343" r:id="rId106"/>
    <p:sldId id="390" r:id="rId107"/>
    <p:sldId id="344" r:id="rId108"/>
    <p:sldId id="345" r:id="rId109"/>
    <p:sldId id="391" r:id="rId110"/>
    <p:sldId id="346" r:id="rId111"/>
    <p:sldId id="349" r:id="rId112"/>
    <p:sldId id="350" r:id="rId113"/>
    <p:sldId id="399" r:id="rId114"/>
    <p:sldId id="400" r:id="rId115"/>
    <p:sldId id="352" r:id="rId116"/>
    <p:sldId id="351" r:id="rId117"/>
    <p:sldId id="380" r:id="rId1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DDDDDD"/>
    <a:srgbClr val="D9D9D9"/>
    <a:srgbClr val="BFBFBF"/>
    <a:srgbClr val="000000"/>
    <a:srgbClr val="7F7F7F"/>
    <a:srgbClr val="FF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6B08C8-E50E-489B-91DE-DE888F2DCF29}" v="138" dt="2025-11-15T12:22:04.8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531" autoAdjust="0"/>
    <p:restoredTop sz="94602" autoAdjust="0"/>
  </p:normalViewPr>
  <p:slideViewPr>
    <p:cSldViewPr>
      <p:cViewPr varScale="1">
        <p:scale>
          <a:sx n="81" d="100"/>
          <a:sy n="81" d="100"/>
        </p:scale>
        <p:origin x="1915" y="355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1" d="100"/>
        <a:sy n="81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tableStyles" Target="tableStyle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microsoft.com/office/2016/11/relationships/changesInfo" Target="changesInfos/changesInfo1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notesMaster" Target="notesMasters/notesMaster1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presProps" Target="presProps.xml"/><Relationship Id="rId125" Type="http://schemas.microsoft.com/office/2015/10/relationships/revisionInfo" Target="revisionInfo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viewProps" Target="viewProp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 Sorrell" userId="225f3560a924d65e" providerId="LiveId" clId="{81420F1A-718D-498A-9199-A946CEC926FA}"/>
    <pc:docChg chg="undo custSel addSld delSld modSld">
      <pc:chgData name="Stephen Sorrell" userId="225f3560a924d65e" providerId="LiveId" clId="{81420F1A-718D-498A-9199-A946CEC926FA}" dt="2025-11-14T09:39:05.811" v="348" actId="207"/>
      <pc:docMkLst>
        <pc:docMk/>
      </pc:docMkLst>
      <pc:sldChg chg="modSp">
        <pc:chgData name="Stephen Sorrell" userId="225f3560a924d65e" providerId="LiveId" clId="{81420F1A-718D-498A-9199-A946CEC926FA}" dt="2025-11-13T13:29:00.984" v="6"/>
        <pc:sldMkLst>
          <pc:docMk/>
          <pc:sldMk cId="0" sldId="258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0" sldId="258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0" sldId="259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0" sldId="259"/>
            <ac:graphicFrameMk id="4" creationId="{00000000-0000-0000-0000-000000000000}"/>
          </ac:graphicFrameMkLst>
        </pc:graphicFrameChg>
      </pc:sldChg>
      <pc:sldChg chg="delSp mod">
        <pc:chgData name="Stephen Sorrell" userId="225f3560a924d65e" providerId="LiveId" clId="{81420F1A-718D-498A-9199-A946CEC926FA}" dt="2025-11-13T15:19:37.304" v="247" actId="21"/>
        <pc:sldMkLst>
          <pc:docMk/>
          <pc:sldMk cId="0" sldId="260"/>
        </pc:sldMkLst>
      </pc:sldChg>
      <pc:sldChg chg="delSp modSp mod">
        <pc:chgData name="Stephen Sorrell" userId="225f3560a924d65e" providerId="LiveId" clId="{81420F1A-718D-498A-9199-A946CEC926FA}" dt="2025-11-13T15:20:16.607" v="251" actId="21"/>
        <pc:sldMkLst>
          <pc:docMk/>
          <pc:sldMk cId="0" sldId="261"/>
        </pc:sldMkLst>
        <pc:graphicFrameChg chg="modGraphic">
          <ac:chgData name="Stephen Sorrell" userId="225f3560a924d65e" providerId="LiveId" clId="{81420F1A-718D-498A-9199-A946CEC926FA}" dt="2025-11-13T13:26:48.084" v="4" actId="6549"/>
          <ac:graphicFrameMkLst>
            <pc:docMk/>
            <pc:sldMk cId="0" sldId="261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0" sldId="262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0" sldId="262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0" sldId="264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0" sldId="264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0" sldId="265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0" sldId="265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0" sldId="268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0" sldId="268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0" sldId="269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0" sldId="269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0" sldId="272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0" sldId="272"/>
            <ac:graphicFrameMk id="4" creationId="{00000000-0000-0000-0000-000000000000}"/>
          </ac:graphicFrameMkLst>
        </pc:graphicFrameChg>
      </pc:sldChg>
      <pc:sldChg chg="modSp mod">
        <pc:chgData name="Stephen Sorrell" userId="225f3560a924d65e" providerId="LiveId" clId="{81420F1A-718D-498A-9199-A946CEC926FA}" dt="2025-11-14T08:55:06.884" v="272" actId="207"/>
        <pc:sldMkLst>
          <pc:docMk/>
          <pc:sldMk cId="0" sldId="274"/>
        </pc:sldMkLst>
        <pc:graphicFrameChg chg="mod modGraphic">
          <ac:chgData name="Stephen Sorrell" userId="225f3560a924d65e" providerId="LiveId" clId="{81420F1A-718D-498A-9199-A946CEC926FA}" dt="2025-11-14T08:55:06.884" v="272" actId="207"/>
          <ac:graphicFrameMkLst>
            <pc:docMk/>
            <pc:sldMk cId="0" sldId="274"/>
            <ac:graphicFrameMk id="4" creationId="{00000000-0000-0000-0000-000000000000}"/>
          </ac:graphicFrameMkLst>
        </pc:graphicFrameChg>
      </pc:sldChg>
      <pc:sldChg chg="delSp modSp mod">
        <pc:chgData name="Stephen Sorrell" userId="225f3560a924d65e" providerId="LiveId" clId="{81420F1A-718D-498A-9199-A946CEC926FA}" dt="2025-11-13T14:20:55.388" v="59" actId="207"/>
        <pc:sldMkLst>
          <pc:docMk/>
          <pc:sldMk cId="0" sldId="275"/>
        </pc:sldMkLst>
        <pc:graphicFrameChg chg="mod modGraphic">
          <ac:chgData name="Stephen Sorrell" userId="225f3560a924d65e" providerId="LiveId" clId="{81420F1A-718D-498A-9199-A946CEC926FA}" dt="2025-11-13T14:20:55.388" v="59" actId="207"/>
          <ac:graphicFrameMkLst>
            <pc:docMk/>
            <pc:sldMk cId="0" sldId="275"/>
            <ac:graphicFrameMk id="4" creationId="{00000000-0000-0000-0000-000000000000}"/>
          </ac:graphicFrameMkLst>
        </pc:graphicFrameChg>
      </pc:sldChg>
      <pc:sldChg chg="delSp modSp mod">
        <pc:chgData name="Stephen Sorrell" userId="225f3560a924d65e" providerId="LiveId" clId="{81420F1A-718D-498A-9199-A946CEC926FA}" dt="2025-11-14T09:26:04.906" v="332" actId="207"/>
        <pc:sldMkLst>
          <pc:docMk/>
          <pc:sldMk cId="0" sldId="280"/>
        </pc:sldMkLst>
        <pc:graphicFrameChg chg="mod modGraphic">
          <ac:chgData name="Stephen Sorrell" userId="225f3560a924d65e" providerId="LiveId" clId="{81420F1A-718D-498A-9199-A946CEC926FA}" dt="2025-11-14T09:26:04.906" v="332" actId="207"/>
          <ac:graphicFrameMkLst>
            <pc:docMk/>
            <pc:sldMk cId="0" sldId="280"/>
            <ac:graphicFrameMk id="4" creationId="{00000000-0000-0000-0000-000000000000}"/>
          </ac:graphicFrameMkLst>
        </pc:graphicFrameChg>
      </pc:sldChg>
      <pc:sldChg chg="modSp mod">
        <pc:chgData name="Stephen Sorrell" userId="225f3560a924d65e" providerId="LiveId" clId="{81420F1A-718D-498A-9199-A946CEC926FA}" dt="2025-11-14T09:38:14.379" v="342" actId="113"/>
        <pc:sldMkLst>
          <pc:docMk/>
          <pc:sldMk cId="0" sldId="281"/>
        </pc:sldMkLst>
        <pc:graphicFrameChg chg="mod modGraphic">
          <ac:chgData name="Stephen Sorrell" userId="225f3560a924d65e" providerId="LiveId" clId="{81420F1A-718D-498A-9199-A946CEC926FA}" dt="2025-11-14T09:38:14.379" v="342" actId="113"/>
          <ac:graphicFrameMkLst>
            <pc:docMk/>
            <pc:sldMk cId="0" sldId="281"/>
            <ac:graphicFrameMk id="4" creationId="{00000000-0000-0000-0000-000000000000}"/>
          </ac:graphicFrameMkLst>
        </pc:graphicFrameChg>
      </pc:sldChg>
      <pc:sldChg chg="modSp mod">
        <pc:chgData name="Stephen Sorrell" userId="225f3560a924d65e" providerId="LiveId" clId="{81420F1A-718D-498A-9199-A946CEC926FA}" dt="2025-11-14T09:27:10.818" v="338" actId="14734"/>
        <pc:sldMkLst>
          <pc:docMk/>
          <pc:sldMk cId="0" sldId="284"/>
        </pc:sldMkLst>
        <pc:graphicFrameChg chg="mod modGraphic">
          <ac:chgData name="Stephen Sorrell" userId="225f3560a924d65e" providerId="LiveId" clId="{81420F1A-718D-498A-9199-A946CEC926FA}" dt="2025-11-14T09:27:10.818" v="338" actId="14734"/>
          <ac:graphicFrameMkLst>
            <pc:docMk/>
            <pc:sldMk cId="0" sldId="284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0" sldId="285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0" sldId="285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29:22.458" v="94"/>
        <pc:sldMkLst>
          <pc:docMk/>
          <pc:sldMk cId="0" sldId="286"/>
        </pc:sldMkLst>
        <pc:graphicFrameChg chg="mod">
          <ac:chgData name="Stephen Sorrell" userId="225f3560a924d65e" providerId="LiveId" clId="{81420F1A-718D-498A-9199-A946CEC926FA}" dt="2025-11-13T14:29:22.458" v="94"/>
          <ac:graphicFrameMkLst>
            <pc:docMk/>
            <pc:sldMk cId="0" sldId="286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1:23.916" v="97"/>
        <pc:sldMkLst>
          <pc:docMk/>
          <pc:sldMk cId="0" sldId="287"/>
        </pc:sldMkLst>
        <pc:graphicFrameChg chg="mod">
          <ac:chgData name="Stephen Sorrell" userId="225f3560a924d65e" providerId="LiveId" clId="{81420F1A-718D-498A-9199-A946CEC926FA}" dt="2025-11-13T14:51:23.916" v="97"/>
          <ac:graphicFrameMkLst>
            <pc:docMk/>
            <pc:sldMk cId="0" sldId="287"/>
            <ac:graphicFrameMk id="4" creationId="{00000000-0000-0000-0000-000000000000}"/>
          </ac:graphicFrameMkLst>
        </pc:graphicFrameChg>
      </pc:sldChg>
      <pc:sldChg chg="modSp mod">
        <pc:chgData name="Stephen Sorrell" userId="225f3560a924d65e" providerId="LiveId" clId="{81420F1A-718D-498A-9199-A946CEC926FA}" dt="2025-11-13T14:51:48.104" v="99"/>
        <pc:sldMkLst>
          <pc:docMk/>
          <pc:sldMk cId="0" sldId="293"/>
        </pc:sldMkLst>
        <pc:graphicFrameChg chg="mod modGraphic">
          <ac:chgData name="Stephen Sorrell" userId="225f3560a924d65e" providerId="LiveId" clId="{81420F1A-718D-498A-9199-A946CEC926FA}" dt="2025-11-13T14:51:48.104" v="99"/>
          <ac:graphicFrameMkLst>
            <pc:docMk/>
            <pc:sldMk cId="0" sldId="293"/>
            <ac:graphicFrameMk id="4" creationId="{00000000-0000-0000-0000-000000000000}"/>
          </ac:graphicFrameMkLst>
        </pc:graphicFrameChg>
      </pc:sldChg>
      <pc:sldChg chg="modSp mod">
        <pc:chgData name="Stephen Sorrell" userId="225f3560a924d65e" providerId="LiveId" clId="{81420F1A-718D-498A-9199-A946CEC926FA}" dt="2025-11-13T14:52:02.481" v="100"/>
        <pc:sldMkLst>
          <pc:docMk/>
          <pc:sldMk cId="0" sldId="294"/>
        </pc:sldMkLst>
        <pc:graphicFrameChg chg="mod modGraphic">
          <ac:chgData name="Stephen Sorrell" userId="225f3560a924d65e" providerId="LiveId" clId="{81420F1A-718D-498A-9199-A946CEC926FA}" dt="2025-11-13T14:52:02.481" v="100"/>
          <ac:graphicFrameMkLst>
            <pc:docMk/>
            <pc:sldMk cId="0" sldId="294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2:11.140" v="101"/>
        <pc:sldMkLst>
          <pc:docMk/>
          <pc:sldMk cId="0" sldId="296"/>
        </pc:sldMkLst>
        <pc:graphicFrameChg chg="mod">
          <ac:chgData name="Stephen Sorrell" userId="225f3560a924d65e" providerId="LiveId" clId="{81420F1A-718D-498A-9199-A946CEC926FA}" dt="2025-11-13T14:52:11.140" v="101"/>
          <ac:graphicFrameMkLst>
            <pc:docMk/>
            <pc:sldMk cId="0" sldId="296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2:47.792" v="105"/>
        <pc:sldMkLst>
          <pc:docMk/>
          <pc:sldMk cId="0" sldId="298"/>
        </pc:sldMkLst>
        <pc:graphicFrameChg chg="mod">
          <ac:chgData name="Stephen Sorrell" userId="225f3560a924d65e" providerId="LiveId" clId="{81420F1A-718D-498A-9199-A946CEC926FA}" dt="2025-11-13T14:52:47.792" v="105"/>
          <ac:graphicFrameMkLst>
            <pc:docMk/>
            <pc:sldMk cId="0" sldId="298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1:35.827" v="98"/>
        <pc:sldMkLst>
          <pc:docMk/>
          <pc:sldMk cId="0" sldId="299"/>
        </pc:sldMkLst>
        <pc:graphicFrameChg chg="mod">
          <ac:chgData name="Stephen Sorrell" userId="225f3560a924d65e" providerId="LiveId" clId="{81420F1A-718D-498A-9199-A946CEC926FA}" dt="2025-11-13T14:51:35.827" v="98"/>
          <ac:graphicFrameMkLst>
            <pc:docMk/>
            <pc:sldMk cId="0" sldId="299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2:19.516" v="102"/>
        <pc:sldMkLst>
          <pc:docMk/>
          <pc:sldMk cId="0" sldId="300"/>
        </pc:sldMkLst>
        <pc:graphicFrameChg chg="mod">
          <ac:chgData name="Stephen Sorrell" userId="225f3560a924d65e" providerId="LiveId" clId="{81420F1A-718D-498A-9199-A946CEC926FA}" dt="2025-11-13T14:52:19.516" v="102"/>
          <ac:graphicFrameMkLst>
            <pc:docMk/>
            <pc:sldMk cId="0" sldId="300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2:37.285" v="104"/>
        <pc:sldMkLst>
          <pc:docMk/>
          <pc:sldMk cId="0" sldId="301"/>
        </pc:sldMkLst>
        <pc:graphicFrameChg chg="mod">
          <ac:chgData name="Stephen Sorrell" userId="225f3560a924d65e" providerId="LiveId" clId="{81420F1A-718D-498A-9199-A946CEC926FA}" dt="2025-11-13T14:52:37.285" v="104"/>
          <ac:graphicFrameMkLst>
            <pc:docMk/>
            <pc:sldMk cId="0" sldId="301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2:57.436" v="106"/>
        <pc:sldMkLst>
          <pc:docMk/>
          <pc:sldMk cId="0" sldId="302"/>
        </pc:sldMkLst>
        <pc:graphicFrameChg chg="mod">
          <ac:chgData name="Stephen Sorrell" userId="225f3560a924d65e" providerId="LiveId" clId="{81420F1A-718D-498A-9199-A946CEC926FA}" dt="2025-11-13T14:52:57.436" v="106"/>
          <ac:graphicFrameMkLst>
            <pc:docMk/>
            <pc:sldMk cId="0" sldId="302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3:05.905" v="107"/>
        <pc:sldMkLst>
          <pc:docMk/>
          <pc:sldMk cId="0" sldId="303"/>
        </pc:sldMkLst>
        <pc:graphicFrameChg chg="mod">
          <ac:chgData name="Stephen Sorrell" userId="225f3560a924d65e" providerId="LiveId" clId="{81420F1A-718D-498A-9199-A946CEC926FA}" dt="2025-11-13T14:53:05.905" v="107"/>
          <ac:graphicFrameMkLst>
            <pc:docMk/>
            <pc:sldMk cId="0" sldId="303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3:25.316" v="109"/>
        <pc:sldMkLst>
          <pc:docMk/>
          <pc:sldMk cId="0" sldId="306"/>
        </pc:sldMkLst>
        <pc:graphicFrameChg chg="mod">
          <ac:chgData name="Stephen Sorrell" userId="225f3560a924d65e" providerId="LiveId" clId="{81420F1A-718D-498A-9199-A946CEC926FA}" dt="2025-11-13T14:53:25.316" v="109"/>
          <ac:graphicFrameMkLst>
            <pc:docMk/>
            <pc:sldMk cId="0" sldId="306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3:37.377" v="111"/>
        <pc:sldMkLst>
          <pc:docMk/>
          <pc:sldMk cId="0" sldId="307"/>
        </pc:sldMkLst>
        <pc:graphicFrameChg chg="mod">
          <ac:chgData name="Stephen Sorrell" userId="225f3560a924d65e" providerId="LiveId" clId="{81420F1A-718D-498A-9199-A946CEC926FA}" dt="2025-11-13T14:53:37.377" v="111"/>
          <ac:graphicFrameMkLst>
            <pc:docMk/>
            <pc:sldMk cId="0" sldId="307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3:46.339" v="112"/>
        <pc:sldMkLst>
          <pc:docMk/>
          <pc:sldMk cId="0" sldId="308"/>
        </pc:sldMkLst>
        <pc:graphicFrameChg chg="mod">
          <ac:chgData name="Stephen Sorrell" userId="225f3560a924d65e" providerId="LiveId" clId="{81420F1A-718D-498A-9199-A946CEC926FA}" dt="2025-11-13T14:53:46.339" v="112"/>
          <ac:graphicFrameMkLst>
            <pc:docMk/>
            <pc:sldMk cId="0" sldId="308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3:53.070" v="113"/>
        <pc:sldMkLst>
          <pc:docMk/>
          <pc:sldMk cId="0" sldId="309"/>
        </pc:sldMkLst>
        <pc:graphicFrameChg chg="mod">
          <ac:chgData name="Stephen Sorrell" userId="225f3560a924d65e" providerId="LiveId" clId="{81420F1A-718D-498A-9199-A946CEC926FA}" dt="2025-11-13T14:53:53.070" v="113"/>
          <ac:graphicFrameMkLst>
            <pc:docMk/>
            <pc:sldMk cId="0" sldId="309"/>
            <ac:graphicFrameMk id="4" creationId="{00000000-0000-0000-0000-000000000000}"/>
          </ac:graphicFrameMkLst>
        </pc:graphicFrameChg>
      </pc:sldChg>
      <pc:sldChg chg="addSp delSp modSp mod">
        <pc:chgData name="Stephen Sorrell" userId="225f3560a924d65e" providerId="LiveId" clId="{81420F1A-718D-498A-9199-A946CEC926FA}" dt="2025-11-13T15:17:51.531" v="244" actId="21"/>
        <pc:sldMkLst>
          <pc:docMk/>
          <pc:sldMk cId="0" sldId="311"/>
        </pc:sldMkLst>
        <pc:graphicFrameChg chg="mod">
          <ac:chgData name="Stephen Sorrell" userId="225f3560a924d65e" providerId="LiveId" clId="{81420F1A-718D-498A-9199-A946CEC926FA}" dt="2025-11-13T14:55:13.346" v="125"/>
          <ac:graphicFrameMkLst>
            <pc:docMk/>
            <pc:sldMk cId="0" sldId="311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5:18.858" v="126"/>
        <pc:sldMkLst>
          <pc:docMk/>
          <pc:sldMk cId="0" sldId="312"/>
        </pc:sldMkLst>
        <pc:graphicFrameChg chg="mod">
          <ac:chgData name="Stephen Sorrell" userId="225f3560a924d65e" providerId="LiveId" clId="{81420F1A-718D-498A-9199-A946CEC926FA}" dt="2025-11-13T14:55:18.858" v="126"/>
          <ac:graphicFrameMkLst>
            <pc:docMk/>
            <pc:sldMk cId="0" sldId="312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5:34.412" v="128"/>
        <pc:sldMkLst>
          <pc:docMk/>
          <pc:sldMk cId="0" sldId="313"/>
        </pc:sldMkLst>
        <pc:graphicFrameChg chg="mod">
          <ac:chgData name="Stephen Sorrell" userId="225f3560a924d65e" providerId="LiveId" clId="{81420F1A-718D-498A-9199-A946CEC926FA}" dt="2025-11-13T14:55:34.412" v="128"/>
          <ac:graphicFrameMkLst>
            <pc:docMk/>
            <pc:sldMk cId="0" sldId="313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5:48.590" v="129"/>
        <pc:sldMkLst>
          <pc:docMk/>
          <pc:sldMk cId="0" sldId="314"/>
        </pc:sldMkLst>
        <pc:graphicFrameChg chg="mod">
          <ac:chgData name="Stephen Sorrell" userId="225f3560a924d65e" providerId="LiveId" clId="{81420F1A-718D-498A-9199-A946CEC926FA}" dt="2025-11-13T14:55:48.590" v="129"/>
          <ac:graphicFrameMkLst>
            <pc:docMk/>
            <pc:sldMk cId="0" sldId="314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5:55.568" v="130"/>
        <pc:sldMkLst>
          <pc:docMk/>
          <pc:sldMk cId="0" sldId="315"/>
        </pc:sldMkLst>
        <pc:graphicFrameChg chg="mod">
          <ac:chgData name="Stephen Sorrell" userId="225f3560a924d65e" providerId="LiveId" clId="{81420F1A-718D-498A-9199-A946CEC926FA}" dt="2025-11-13T14:55:55.568" v="130"/>
          <ac:graphicFrameMkLst>
            <pc:docMk/>
            <pc:sldMk cId="0" sldId="315"/>
            <ac:graphicFrameMk id="4" creationId="{00000000-0000-0000-0000-000000000000}"/>
          </ac:graphicFrameMkLst>
        </pc:graphicFrameChg>
      </pc:sldChg>
      <pc:sldChg chg="modSp mod">
        <pc:chgData name="Stephen Sorrell" userId="225f3560a924d65e" providerId="LiveId" clId="{81420F1A-718D-498A-9199-A946CEC926FA}" dt="2025-11-13T14:56:06.200" v="132"/>
        <pc:sldMkLst>
          <pc:docMk/>
          <pc:sldMk cId="0" sldId="316"/>
        </pc:sldMkLst>
        <pc:graphicFrameChg chg="mod modGraphic">
          <ac:chgData name="Stephen Sorrell" userId="225f3560a924d65e" providerId="LiveId" clId="{81420F1A-718D-498A-9199-A946CEC926FA}" dt="2025-11-13T14:56:06.200" v="132"/>
          <ac:graphicFrameMkLst>
            <pc:docMk/>
            <pc:sldMk cId="0" sldId="316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7:31.992" v="133"/>
        <pc:sldMkLst>
          <pc:docMk/>
          <pc:sldMk cId="0" sldId="317"/>
        </pc:sldMkLst>
        <pc:graphicFrameChg chg="mod">
          <ac:chgData name="Stephen Sorrell" userId="225f3560a924d65e" providerId="LiveId" clId="{81420F1A-718D-498A-9199-A946CEC926FA}" dt="2025-11-13T14:57:31.992" v="133"/>
          <ac:graphicFrameMkLst>
            <pc:docMk/>
            <pc:sldMk cId="0" sldId="317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7:40.029" v="134"/>
        <pc:sldMkLst>
          <pc:docMk/>
          <pc:sldMk cId="0" sldId="318"/>
        </pc:sldMkLst>
        <pc:graphicFrameChg chg="mod">
          <ac:chgData name="Stephen Sorrell" userId="225f3560a924d65e" providerId="LiveId" clId="{81420F1A-718D-498A-9199-A946CEC926FA}" dt="2025-11-13T14:57:40.029" v="134"/>
          <ac:graphicFrameMkLst>
            <pc:docMk/>
            <pc:sldMk cId="0" sldId="318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0" sldId="319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0" sldId="319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0" sldId="320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0" sldId="320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3:15.749" v="108"/>
        <pc:sldMkLst>
          <pc:docMk/>
          <pc:sldMk cId="0" sldId="321"/>
        </pc:sldMkLst>
        <pc:graphicFrameChg chg="mod">
          <ac:chgData name="Stephen Sorrell" userId="225f3560a924d65e" providerId="LiveId" clId="{81420F1A-718D-498A-9199-A946CEC926FA}" dt="2025-11-13T14:53:15.749" v="108"/>
          <ac:graphicFrameMkLst>
            <pc:docMk/>
            <pc:sldMk cId="0" sldId="321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8:16.862" v="138"/>
        <pc:sldMkLst>
          <pc:docMk/>
          <pc:sldMk cId="0" sldId="322"/>
        </pc:sldMkLst>
        <pc:graphicFrameChg chg="mod">
          <ac:chgData name="Stephen Sorrell" userId="225f3560a924d65e" providerId="LiveId" clId="{81420F1A-718D-498A-9199-A946CEC926FA}" dt="2025-11-13T14:58:16.862" v="138"/>
          <ac:graphicFrameMkLst>
            <pc:docMk/>
            <pc:sldMk cId="0" sldId="322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8:06.863" v="137"/>
        <pc:sldMkLst>
          <pc:docMk/>
          <pc:sldMk cId="0" sldId="323"/>
        </pc:sldMkLst>
        <pc:graphicFrameChg chg="mod">
          <ac:chgData name="Stephen Sorrell" userId="225f3560a924d65e" providerId="LiveId" clId="{81420F1A-718D-498A-9199-A946CEC926FA}" dt="2025-11-13T14:58:06.863" v="137"/>
          <ac:graphicFrameMkLst>
            <pc:docMk/>
            <pc:sldMk cId="0" sldId="323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8:36.889" v="140"/>
        <pc:sldMkLst>
          <pc:docMk/>
          <pc:sldMk cId="0" sldId="324"/>
        </pc:sldMkLst>
        <pc:graphicFrameChg chg="mod">
          <ac:chgData name="Stephen Sorrell" userId="225f3560a924d65e" providerId="LiveId" clId="{81420F1A-718D-498A-9199-A946CEC926FA}" dt="2025-11-13T14:58:36.889" v="140"/>
          <ac:graphicFrameMkLst>
            <pc:docMk/>
            <pc:sldMk cId="0" sldId="324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8:49.841" v="142"/>
        <pc:sldMkLst>
          <pc:docMk/>
          <pc:sldMk cId="0" sldId="325"/>
        </pc:sldMkLst>
        <pc:graphicFrameChg chg="mod">
          <ac:chgData name="Stephen Sorrell" userId="225f3560a924d65e" providerId="LiveId" clId="{81420F1A-718D-498A-9199-A946CEC926FA}" dt="2025-11-13T14:58:49.841" v="142"/>
          <ac:graphicFrameMkLst>
            <pc:docMk/>
            <pc:sldMk cId="0" sldId="325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4:59:00.845" v="144"/>
        <pc:sldMkLst>
          <pc:docMk/>
          <pc:sldMk cId="0" sldId="326"/>
        </pc:sldMkLst>
        <pc:graphicFrameChg chg="mod">
          <ac:chgData name="Stephen Sorrell" userId="225f3560a924d65e" providerId="LiveId" clId="{81420F1A-718D-498A-9199-A946CEC926FA}" dt="2025-11-13T14:59:00.845" v="144"/>
          <ac:graphicFrameMkLst>
            <pc:docMk/>
            <pc:sldMk cId="0" sldId="326"/>
            <ac:graphicFrameMk id="4" creationId="{00000000-0000-0000-0000-000000000000}"/>
          </ac:graphicFrameMkLst>
        </pc:graphicFrameChg>
      </pc:sldChg>
      <pc:sldChg chg="delSp modSp mod">
        <pc:chgData name="Stephen Sorrell" userId="225f3560a924d65e" providerId="LiveId" clId="{81420F1A-718D-498A-9199-A946CEC926FA}" dt="2025-11-14T08:45:54.948" v="252" actId="478"/>
        <pc:sldMkLst>
          <pc:docMk/>
          <pc:sldMk cId="0" sldId="327"/>
        </pc:sldMkLst>
        <pc:graphicFrameChg chg="mod">
          <ac:chgData name="Stephen Sorrell" userId="225f3560a924d65e" providerId="LiveId" clId="{81420F1A-718D-498A-9199-A946CEC926FA}" dt="2025-11-13T14:59:14.250" v="146"/>
          <ac:graphicFrameMkLst>
            <pc:docMk/>
            <pc:sldMk cId="0" sldId="327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5:54.948" v="252" actId="478"/>
          <ac:picMkLst>
            <pc:docMk/>
            <pc:sldMk cId="0" sldId="327"/>
            <ac:picMk id="2" creationId="{2341D427-53CE-E8C8-536E-9FC7F904EA2A}"/>
          </ac:picMkLst>
        </pc:picChg>
        <pc:picChg chg="del">
          <ac:chgData name="Stephen Sorrell" userId="225f3560a924d65e" providerId="LiveId" clId="{81420F1A-718D-498A-9199-A946CEC926FA}" dt="2025-11-14T08:45:54.948" v="252" actId="478"/>
          <ac:picMkLst>
            <pc:docMk/>
            <pc:sldMk cId="0" sldId="327"/>
            <ac:picMk id="5" creationId="{C2D0E4B1-11EF-69E4-4D4C-3E1CCA16D401}"/>
          </ac:picMkLst>
        </pc:picChg>
        <pc:picChg chg="del">
          <ac:chgData name="Stephen Sorrell" userId="225f3560a924d65e" providerId="LiveId" clId="{81420F1A-718D-498A-9199-A946CEC926FA}" dt="2025-11-14T08:45:54.948" v="252" actId="478"/>
          <ac:picMkLst>
            <pc:docMk/>
            <pc:sldMk cId="0" sldId="327"/>
            <ac:picMk id="6" creationId="{7A4F74FA-F0E1-D127-644D-2D495FFF77D3}"/>
          </ac:picMkLst>
        </pc:picChg>
        <pc:picChg chg="del">
          <ac:chgData name="Stephen Sorrell" userId="225f3560a924d65e" providerId="LiveId" clId="{81420F1A-718D-498A-9199-A946CEC926FA}" dt="2025-11-14T08:45:54.948" v="252" actId="478"/>
          <ac:picMkLst>
            <pc:docMk/>
            <pc:sldMk cId="0" sldId="327"/>
            <ac:picMk id="7" creationId="{BF975C74-F72A-34E3-41FA-06D9AEFFCFDF}"/>
          </ac:picMkLst>
        </pc:picChg>
        <pc:picChg chg="del">
          <ac:chgData name="Stephen Sorrell" userId="225f3560a924d65e" providerId="LiveId" clId="{81420F1A-718D-498A-9199-A946CEC926FA}" dt="2025-11-14T08:45:54.948" v="252" actId="478"/>
          <ac:picMkLst>
            <pc:docMk/>
            <pc:sldMk cId="0" sldId="327"/>
            <ac:picMk id="8" creationId="{24506E76-4D1E-C818-BDD2-3B8F81DA8301}"/>
          </ac:picMkLst>
        </pc:picChg>
        <pc:picChg chg="del">
          <ac:chgData name="Stephen Sorrell" userId="225f3560a924d65e" providerId="LiveId" clId="{81420F1A-718D-498A-9199-A946CEC926FA}" dt="2025-11-14T08:45:54.948" v="252" actId="478"/>
          <ac:picMkLst>
            <pc:docMk/>
            <pc:sldMk cId="0" sldId="327"/>
            <ac:picMk id="9" creationId="{EE16D9D7-F1DB-3B6B-0043-528BE69D29E6}"/>
          </ac:picMkLst>
        </pc:picChg>
        <pc:picChg chg="del">
          <ac:chgData name="Stephen Sorrell" userId="225f3560a924d65e" providerId="LiveId" clId="{81420F1A-718D-498A-9199-A946CEC926FA}" dt="2025-11-14T08:45:54.948" v="252" actId="478"/>
          <ac:picMkLst>
            <pc:docMk/>
            <pc:sldMk cId="0" sldId="327"/>
            <ac:picMk id="10" creationId="{9337115A-24E8-15E4-07E7-E4F4A0562A0D}"/>
          </ac:picMkLst>
        </pc:picChg>
      </pc:sldChg>
      <pc:sldChg chg="delSp modSp mod">
        <pc:chgData name="Stephen Sorrell" userId="225f3560a924d65e" providerId="LiveId" clId="{81420F1A-718D-498A-9199-A946CEC926FA}" dt="2025-11-14T08:46:03.607" v="253" actId="478"/>
        <pc:sldMkLst>
          <pc:docMk/>
          <pc:sldMk cId="0" sldId="328"/>
        </pc:sldMkLst>
        <pc:graphicFrameChg chg="mod">
          <ac:chgData name="Stephen Sorrell" userId="225f3560a924d65e" providerId="LiveId" clId="{81420F1A-718D-498A-9199-A946CEC926FA}" dt="2025-11-13T14:59:27.350" v="148"/>
          <ac:graphicFrameMkLst>
            <pc:docMk/>
            <pc:sldMk cId="0" sldId="328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6:03.607" v="253" actId="478"/>
          <ac:picMkLst>
            <pc:docMk/>
            <pc:sldMk cId="0" sldId="328"/>
            <ac:picMk id="2" creationId="{B952DCEF-1A9F-C0E3-83C4-046ADD1B73F7}"/>
          </ac:picMkLst>
        </pc:picChg>
        <pc:picChg chg="del">
          <ac:chgData name="Stephen Sorrell" userId="225f3560a924d65e" providerId="LiveId" clId="{81420F1A-718D-498A-9199-A946CEC926FA}" dt="2025-11-14T08:46:03.607" v="253" actId="478"/>
          <ac:picMkLst>
            <pc:docMk/>
            <pc:sldMk cId="0" sldId="328"/>
            <ac:picMk id="3" creationId="{220E7B63-0F0B-74B8-EA59-9B61ABB8F73A}"/>
          </ac:picMkLst>
        </pc:picChg>
        <pc:picChg chg="del">
          <ac:chgData name="Stephen Sorrell" userId="225f3560a924d65e" providerId="LiveId" clId="{81420F1A-718D-498A-9199-A946CEC926FA}" dt="2025-11-14T08:46:03.607" v="253" actId="478"/>
          <ac:picMkLst>
            <pc:docMk/>
            <pc:sldMk cId="0" sldId="328"/>
            <ac:picMk id="5" creationId="{0217D8F2-2AA5-CB7D-96CA-7C2DD4C938C2}"/>
          </ac:picMkLst>
        </pc:picChg>
        <pc:picChg chg="del">
          <ac:chgData name="Stephen Sorrell" userId="225f3560a924d65e" providerId="LiveId" clId="{81420F1A-718D-498A-9199-A946CEC926FA}" dt="2025-11-14T08:46:03.607" v="253" actId="478"/>
          <ac:picMkLst>
            <pc:docMk/>
            <pc:sldMk cId="0" sldId="328"/>
            <ac:picMk id="6" creationId="{0897F4F7-0051-E023-BA33-9B8E508131EC}"/>
          </ac:picMkLst>
        </pc:picChg>
        <pc:picChg chg="del">
          <ac:chgData name="Stephen Sorrell" userId="225f3560a924d65e" providerId="LiveId" clId="{81420F1A-718D-498A-9199-A946CEC926FA}" dt="2025-11-14T08:46:03.607" v="253" actId="478"/>
          <ac:picMkLst>
            <pc:docMk/>
            <pc:sldMk cId="0" sldId="328"/>
            <ac:picMk id="7" creationId="{1DC067EF-8577-5F74-B2C5-B9E6BCB3FF28}"/>
          </ac:picMkLst>
        </pc:picChg>
        <pc:picChg chg="del">
          <ac:chgData name="Stephen Sorrell" userId="225f3560a924d65e" providerId="LiveId" clId="{81420F1A-718D-498A-9199-A946CEC926FA}" dt="2025-11-14T08:46:03.607" v="253" actId="478"/>
          <ac:picMkLst>
            <pc:docMk/>
            <pc:sldMk cId="0" sldId="328"/>
            <ac:picMk id="8" creationId="{C33997C4-B8CF-4B49-6DB7-3C61103C7749}"/>
          </ac:picMkLst>
        </pc:picChg>
        <pc:picChg chg="del">
          <ac:chgData name="Stephen Sorrell" userId="225f3560a924d65e" providerId="LiveId" clId="{81420F1A-718D-498A-9199-A946CEC926FA}" dt="2025-11-14T08:46:03.607" v="253" actId="478"/>
          <ac:picMkLst>
            <pc:docMk/>
            <pc:sldMk cId="0" sldId="328"/>
            <ac:picMk id="9" creationId="{922394C1-6CE3-0771-5347-84410DC91393}"/>
          </ac:picMkLst>
        </pc:picChg>
      </pc:sldChg>
      <pc:sldChg chg="delSp modSp mod">
        <pc:chgData name="Stephen Sorrell" userId="225f3560a924d65e" providerId="LiveId" clId="{81420F1A-718D-498A-9199-A946CEC926FA}" dt="2025-11-14T08:46:11.023" v="254" actId="478"/>
        <pc:sldMkLst>
          <pc:docMk/>
          <pc:sldMk cId="0" sldId="329"/>
        </pc:sldMkLst>
        <pc:graphicFrameChg chg="mod">
          <ac:chgData name="Stephen Sorrell" userId="225f3560a924d65e" providerId="LiveId" clId="{81420F1A-718D-498A-9199-A946CEC926FA}" dt="2025-11-13T14:59:34.400" v="149"/>
          <ac:graphicFrameMkLst>
            <pc:docMk/>
            <pc:sldMk cId="0" sldId="329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6:11.023" v="254" actId="478"/>
          <ac:picMkLst>
            <pc:docMk/>
            <pc:sldMk cId="0" sldId="329"/>
            <ac:picMk id="2" creationId="{8CF3A398-2653-CE98-6BF5-6F61327C3FBC}"/>
          </ac:picMkLst>
        </pc:picChg>
        <pc:picChg chg="del">
          <ac:chgData name="Stephen Sorrell" userId="225f3560a924d65e" providerId="LiveId" clId="{81420F1A-718D-498A-9199-A946CEC926FA}" dt="2025-11-14T08:46:11.023" v="254" actId="478"/>
          <ac:picMkLst>
            <pc:docMk/>
            <pc:sldMk cId="0" sldId="329"/>
            <ac:picMk id="5" creationId="{2B99EFBB-5430-CE9D-EB3A-49E0A9B261C9}"/>
          </ac:picMkLst>
        </pc:picChg>
        <pc:picChg chg="del">
          <ac:chgData name="Stephen Sorrell" userId="225f3560a924d65e" providerId="LiveId" clId="{81420F1A-718D-498A-9199-A946CEC926FA}" dt="2025-11-14T08:46:11.023" v="254" actId="478"/>
          <ac:picMkLst>
            <pc:docMk/>
            <pc:sldMk cId="0" sldId="329"/>
            <ac:picMk id="6" creationId="{BEA226AC-8CEB-096D-67D0-DECD67540BC7}"/>
          </ac:picMkLst>
        </pc:picChg>
        <pc:picChg chg="del">
          <ac:chgData name="Stephen Sorrell" userId="225f3560a924d65e" providerId="LiveId" clId="{81420F1A-718D-498A-9199-A946CEC926FA}" dt="2025-11-14T08:46:11.023" v="254" actId="478"/>
          <ac:picMkLst>
            <pc:docMk/>
            <pc:sldMk cId="0" sldId="329"/>
            <ac:picMk id="7" creationId="{65BA8DF8-4F8E-52FD-8051-313AAEEF06BB}"/>
          </ac:picMkLst>
        </pc:picChg>
        <pc:picChg chg="del">
          <ac:chgData name="Stephen Sorrell" userId="225f3560a924d65e" providerId="LiveId" clId="{81420F1A-718D-498A-9199-A946CEC926FA}" dt="2025-11-14T08:46:11.023" v="254" actId="478"/>
          <ac:picMkLst>
            <pc:docMk/>
            <pc:sldMk cId="0" sldId="329"/>
            <ac:picMk id="8" creationId="{E903AED3-D768-00EF-1AF6-3DD55722668E}"/>
          </ac:picMkLst>
        </pc:picChg>
        <pc:picChg chg="del">
          <ac:chgData name="Stephen Sorrell" userId="225f3560a924d65e" providerId="LiveId" clId="{81420F1A-718D-498A-9199-A946CEC926FA}" dt="2025-11-14T08:46:11.023" v="254" actId="478"/>
          <ac:picMkLst>
            <pc:docMk/>
            <pc:sldMk cId="0" sldId="329"/>
            <ac:picMk id="9" creationId="{FC17BA79-0107-7AAD-3BFE-1879F1427D70}"/>
          </ac:picMkLst>
        </pc:picChg>
        <pc:picChg chg="del">
          <ac:chgData name="Stephen Sorrell" userId="225f3560a924d65e" providerId="LiveId" clId="{81420F1A-718D-498A-9199-A946CEC926FA}" dt="2025-11-14T08:46:11.023" v="254" actId="478"/>
          <ac:picMkLst>
            <pc:docMk/>
            <pc:sldMk cId="0" sldId="329"/>
            <ac:picMk id="10" creationId="{7173BF43-5F15-2D4D-CAA6-F27F92A88863}"/>
          </ac:picMkLst>
        </pc:picChg>
      </pc:sldChg>
      <pc:sldChg chg="delSp modSp mod">
        <pc:chgData name="Stephen Sorrell" userId="225f3560a924d65e" providerId="LiveId" clId="{81420F1A-718D-498A-9199-A946CEC926FA}" dt="2025-11-14T08:46:18.212" v="255" actId="478"/>
        <pc:sldMkLst>
          <pc:docMk/>
          <pc:sldMk cId="0" sldId="330"/>
        </pc:sldMkLst>
        <pc:graphicFrameChg chg="mod">
          <ac:chgData name="Stephen Sorrell" userId="225f3560a924d65e" providerId="LiveId" clId="{81420F1A-718D-498A-9199-A946CEC926FA}" dt="2025-11-13T14:59:41.494" v="150"/>
          <ac:graphicFrameMkLst>
            <pc:docMk/>
            <pc:sldMk cId="0" sldId="330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6:18.212" v="255" actId="478"/>
          <ac:picMkLst>
            <pc:docMk/>
            <pc:sldMk cId="0" sldId="330"/>
            <ac:picMk id="2" creationId="{D8F68718-9B63-135A-836E-886E45F9E388}"/>
          </ac:picMkLst>
        </pc:picChg>
        <pc:picChg chg="del">
          <ac:chgData name="Stephen Sorrell" userId="225f3560a924d65e" providerId="LiveId" clId="{81420F1A-718D-498A-9199-A946CEC926FA}" dt="2025-11-14T08:46:18.212" v="255" actId="478"/>
          <ac:picMkLst>
            <pc:docMk/>
            <pc:sldMk cId="0" sldId="330"/>
            <ac:picMk id="5" creationId="{20DAD8AB-3F8C-6FEC-8CD0-EB00730173ED}"/>
          </ac:picMkLst>
        </pc:picChg>
        <pc:picChg chg="del">
          <ac:chgData name="Stephen Sorrell" userId="225f3560a924d65e" providerId="LiveId" clId="{81420F1A-718D-498A-9199-A946CEC926FA}" dt="2025-11-14T08:46:18.212" v="255" actId="478"/>
          <ac:picMkLst>
            <pc:docMk/>
            <pc:sldMk cId="0" sldId="330"/>
            <ac:picMk id="6" creationId="{028E6A28-D311-CBA5-690F-484480C821E5}"/>
          </ac:picMkLst>
        </pc:picChg>
        <pc:picChg chg="del">
          <ac:chgData name="Stephen Sorrell" userId="225f3560a924d65e" providerId="LiveId" clId="{81420F1A-718D-498A-9199-A946CEC926FA}" dt="2025-11-14T08:46:18.212" v="255" actId="478"/>
          <ac:picMkLst>
            <pc:docMk/>
            <pc:sldMk cId="0" sldId="330"/>
            <ac:picMk id="7" creationId="{35FB5EB0-FABD-178D-DF8E-D126CCF96EF4}"/>
          </ac:picMkLst>
        </pc:picChg>
        <pc:picChg chg="del">
          <ac:chgData name="Stephen Sorrell" userId="225f3560a924d65e" providerId="LiveId" clId="{81420F1A-718D-498A-9199-A946CEC926FA}" dt="2025-11-14T08:46:18.212" v="255" actId="478"/>
          <ac:picMkLst>
            <pc:docMk/>
            <pc:sldMk cId="0" sldId="330"/>
            <ac:picMk id="8" creationId="{DE261029-E964-9A37-774F-26D9302178EC}"/>
          </ac:picMkLst>
        </pc:picChg>
        <pc:picChg chg="del">
          <ac:chgData name="Stephen Sorrell" userId="225f3560a924d65e" providerId="LiveId" clId="{81420F1A-718D-498A-9199-A946CEC926FA}" dt="2025-11-14T08:46:18.212" v="255" actId="478"/>
          <ac:picMkLst>
            <pc:docMk/>
            <pc:sldMk cId="0" sldId="330"/>
            <ac:picMk id="9" creationId="{9299F98B-9B7C-2D7F-F607-895E12706D65}"/>
          </ac:picMkLst>
        </pc:picChg>
        <pc:picChg chg="del">
          <ac:chgData name="Stephen Sorrell" userId="225f3560a924d65e" providerId="LiveId" clId="{81420F1A-718D-498A-9199-A946CEC926FA}" dt="2025-11-14T08:46:18.212" v="255" actId="478"/>
          <ac:picMkLst>
            <pc:docMk/>
            <pc:sldMk cId="0" sldId="330"/>
            <ac:picMk id="10" creationId="{2BB4AD11-5567-6665-B7B7-120796EDBC2C}"/>
          </ac:picMkLst>
        </pc:picChg>
      </pc:sldChg>
      <pc:sldChg chg="delSp modSp mod">
        <pc:chgData name="Stephen Sorrell" userId="225f3560a924d65e" providerId="LiveId" clId="{81420F1A-718D-498A-9199-A946CEC926FA}" dt="2025-11-14T08:46:26.267" v="256" actId="478"/>
        <pc:sldMkLst>
          <pc:docMk/>
          <pc:sldMk cId="0" sldId="331"/>
        </pc:sldMkLst>
        <pc:graphicFrameChg chg="mod">
          <ac:chgData name="Stephen Sorrell" userId="225f3560a924d65e" providerId="LiveId" clId="{81420F1A-718D-498A-9199-A946CEC926FA}" dt="2025-11-13T14:59:48.720" v="151"/>
          <ac:graphicFrameMkLst>
            <pc:docMk/>
            <pc:sldMk cId="0" sldId="331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6:26.267" v="256" actId="478"/>
          <ac:picMkLst>
            <pc:docMk/>
            <pc:sldMk cId="0" sldId="331"/>
            <ac:picMk id="2" creationId="{3294C475-43DD-B0B3-F4F0-971E9C9405E9}"/>
          </ac:picMkLst>
        </pc:picChg>
        <pc:picChg chg="del">
          <ac:chgData name="Stephen Sorrell" userId="225f3560a924d65e" providerId="LiveId" clId="{81420F1A-718D-498A-9199-A946CEC926FA}" dt="2025-11-14T08:46:26.267" v="256" actId="478"/>
          <ac:picMkLst>
            <pc:docMk/>
            <pc:sldMk cId="0" sldId="331"/>
            <ac:picMk id="5" creationId="{BF1D1A12-D315-9B7B-BFAF-993B1E59227D}"/>
          </ac:picMkLst>
        </pc:picChg>
        <pc:picChg chg="del">
          <ac:chgData name="Stephen Sorrell" userId="225f3560a924d65e" providerId="LiveId" clId="{81420F1A-718D-498A-9199-A946CEC926FA}" dt="2025-11-14T08:46:26.267" v="256" actId="478"/>
          <ac:picMkLst>
            <pc:docMk/>
            <pc:sldMk cId="0" sldId="331"/>
            <ac:picMk id="6" creationId="{FC69A19B-BA81-35D1-28FB-54239D2893C2}"/>
          </ac:picMkLst>
        </pc:picChg>
        <pc:picChg chg="del">
          <ac:chgData name="Stephen Sorrell" userId="225f3560a924d65e" providerId="LiveId" clId="{81420F1A-718D-498A-9199-A946CEC926FA}" dt="2025-11-14T08:46:26.267" v="256" actId="478"/>
          <ac:picMkLst>
            <pc:docMk/>
            <pc:sldMk cId="0" sldId="331"/>
            <ac:picMk id="7" creationId="{2075BDED-E61B-A479-A762-BCEFAE0A9A06}"/>
          </ac:picMkLst>
        </pc:picChg>
        <pc:picChg chg="del">
          <ac:chgData name="Stephen Sorrell" userId="225f3560a924d65e" providerId="LiveId" clId="{81420F1A-718D-498A-9199-A946CEC926FA}" dt="2025-11-14T08:46:26.267" v="256" actId="478"/>
          <ac:picMkLst>
            <pc:docMk/>
            <pc:sldMk cId="0" sldId="331"/>
            <ac:picMk id="8" creationId="{4888A50B-F063-B933-F1EC-7C67F7EFC280}"/>
          </ac:picMkLst>
        </pc:picChg>
        <pc:picChg chg="del">
          <ac:chgData name="Stephen Sorrell" userId="225f3560a924d65e" providerId="LiveId" clId="{81420F1A-718D-498A-9199-A946CEC926FA}" dt="2025-11-14T08:46:26.267" v="256" actId="478"/>
          <ac:picMkLst>
            <pc:docMk/>
            <pc:sldMk cId="0" sldId="331"/>
            <ac:picMk id="9" creationId="{624B745E-6CFC-7C49-8A8D-C538CFC8AE75}"/>
          </ac:picMkLst>
        </pc:picChg>
        <pc:picChg chg="del">
          <ac:chgData name="Stephen Sorrell" userId="225f3560a924d65e" providerId="LiveId" clId="{81420F1A-718D-498A-9199-A946CEC926FA}" dt="2025-11-14T08:46:26.267" v="256" actId="478"/>
          <ac:picMkLst>
            <pc:docMk/>
            <pc:sldMk cId="0" sldId="331"/>
            <ac:picMk id="10" creationId="{8A2216CA-F2D2-3D15-C5F8-8A1A6CDCD4CF}"/>
          </ac:picMkLst>
        </pc:picChg>
      </pc:sldChg>
      <pc:sldChg chg="delSp modSp mod">
        <pc:chgData name="Stephen Sorrell" userId="225f3560a924d65e" providerId="LiveId" clId="{81420F1A-718D-498A-9199-A946CEC926FA}" dt="2025-11-14T08:46:34.458" v="257" actId="478"/>
        <pc:sldMkLst>
          <pc:docMk/>
          <pc:sldMk cId="0" sldId="332"/>
        </pc:sldMkLst>
        <pc:graphicFrameChg chg="mod">
          <ac:chgData name="Stephen Sorrell" userId="225f3560a924d65e" providerId="LiveId" clId="{81420F1A-718D-498A-9199-A946CEC926FA}" dt="2025-11-13T14:59:56.415" v="152"/>
          <ac:graphicFrameMkLst>
            <pc:docMk/>
            <pc:sldMk cId="0" sldId="332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6:34.458" v="257" actId="478"/>
          <ac:picMkLst>
            <pc:docMk/>
            <pc:sldMk cId="0" sldId="332"/>
            <ac:picMk id="2" creationId="{64D1058F-BBEA-CA8E-7064-63565FFBF8D3}"/>
          </ac:picMkLst>
        </pc:picChg>
        <pc:picChg chg="del">
          <ac:chgData name="Stephen Sorrell" userId="225f3560a924d65e" providerId="LiveId" clId="{81420F1A-718D-498A-9199-A946CEC926FA}" dt="2025-11-14T08:46:34.458" v="257" actId="478"/>
          <ac:picMkLst>
            <pc:docMk/>
            <pc:sldMk cId="0" sldId="332"/>
            <ac:picMk id="5" creationId="{E368B2FA-D1E6-2C75-2515-CED1965109C9}"/>
          </ac:picMkLst>
        </pc:picChg>
        <pc:picChg chg="del">
          <ac:chgData name="Stephen Sorrell" userId="225f3560a924d65e" providerId="LiveId" clId="{81420F1A-718D-498A-9199-A946CEC926FA}" dt="2025-11-14T08:46:34.458" v="257" actId="478"/>
          <ac:picMkLst>
            <pc:docMk/>
            <pc:sldMk cId="0" sldId="332"/>
            <ac:picMk id="6" creationId="{959BC5E1-2DDF-32EF-8E9B-1A915E9D6BD9}"/>
          </ac:picMkLst>
        </pc:picChg>
        <pc:picChg chg="del">
          <ac:chgData name="Stephen Sorrell" userId="225f3560a924d65e" providerId="LiveId" clId="{81420F1A-718D-498A-9199-A946CEC926FA}" dt="2025-11-14T08:46:34.458" v="257" actId="478"/>
          <ac:picMkLst>
            <pc:docMk/>
            <pc:sldMk cId="0" sldId="332"/>
            <ac:picMk id="7" creationId="{9911E979-3018-E2F0-9BE1-270E2F141B91}"/>
          </ac:picMkLst>
        </pc:picChg>
        <pc:picChg chg="del">
          <ac:chgData name="Stephen Sorrell" userId="225f3560a924d65e" providerId="LiveId" clId="{81420F1A-718D-498A-9199-A946CEC926FA}" dt="2025-11-14T08:46:34.458" v="257" actId="478"/>
          <ac:picMkLst>
            <pc:docMk/>
            <pc:sldMk cId="0" sldId="332"/>
            <ac:picMk id="8" creationId="{17E4C68F-5B1C-4FD6-96EE-255E31C92804}"/>
          </ac:picMkLst>
        </pc:picChg>
        <pc:picChg chg="del">
          <ac:chgData name="Stephen Sorrell" userId="225f3560a924d65e" providerId="LiveId" clId="{81420F1A-718D-498A-9199-A946CEC926FA}" dt="2025-11-14T08:46:34.458" v="257" actId="478"/>
          <ac:picMkLst>
            <pc:docMk/>
            <pc:sldMk cId="0" sldId="332"/>
            <ac:picMk id="9" creationId="{037035C1-2612-7CEE-D77C-6CE4A44670A7}"/>
          </ac:picMkLst>
        </pc:picChg>
        <pc:picChg chg="del">
          <ac:chgData name="Stephen Sorrell" userId="225f3560a924d65e" providerId="LiveId" clId="{81420F1A-718D-498A-9199-A946CEC926FA}" dt="2025-11-14T08:46:34.458" v="257" actId="478"/>
          <ac:picMkLst>
            <pc:docMk/>
            <pc:sldMk cId="0" sldId="332"/>
            <ac:picMk id="10" creationId="{F1A35703-F6D7-6248-52FD-13BD0D7A9707}"/>
          </ac:picMkLst>
        </pc:picChg>
      </pc:sldChg>
      <pc:sldChg chg="delSp modSp mod">
        <pc:chgData name="Stephen Sorrell" userId="225f3560a924d65e" providerId="LiveId" clId="{81420F1A-718D-498A-9199-A946CEC926FA}" dt="2025-11-14T08:46:42.289" v="258" actId="478"/>
        <pc:sldMkLst>
          <pc:docMk/>
          <pc:sldMk cId="0" sldId="333"/>
        </pc:sldMkLst>
        <pc:graphicFrameChg chg="mod">
          <ac:chgData name="Stephen Sorrell" userId="225f3560a924d65e" providerId="LiveId" clId="{81420F1A-718D-498A-9199-A946CEC926FA}" dt="2025-11-13T15:00:04.325" v="153"/>
          <ac:graphicFrameMkLst>
            <pc:docMk/>
            <pc:sldMk cId="0" sldId="333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6:42.289" v="258" actId="478"/>
          <ac:picMkLst>
            <pc:docMk/>
            <pc:sldMk cId="0" sldId="333"/>
            <ac:picMk id="2" creationId="{9B0797A7-6654-7F0B-2FAE-BA837682D4AF}"/>
          </ac:picMkLst>
        </pc:picChg>
        <pc:picChg chg="del">
          <ac:chgData name="Stephen Sorrell" userId="225f3560a924d65e" providerId="LiveId" clId="{81420F1A-718D-498A-9199-A946CEC926FA}" dt="2025-11-14T08:46:42.289" v="258" actId="478"/>
          <ac:picMkLst>
            <pc:docMk/>
            <pc:sldMk cId="0" sldId="333"/>
            <ac:picMk id="5" creationId="{6AE8A405-42FA-656E-A9CB-906508342AA0}"/>
          </ac:picMkLst>
        </pc:picChg>
        <pc:picChg chg="del">
          <ac:chgData name="Stephen Sorrell" userId="225f3560a924d65e" providerId="LiveId" clId="{81420F1A-718D-498A-9199-A946CEC926FA}" dt="2025-11-14T08:46:42.289" v="258" actId="478"/>
          <ac:picMkLst>
            <pc:docMk/>
            <pc:sldMk cId="0" sldId="333"/>
            <ac:picMk id="6" creationId="{F56457F0-E90F-6CC2-4575-864764A5D7E9}"/>
          </ac:picMkLst>
        </pc:picChg>
        <pc:picChg chg="del">
          <ac:chgData name="Stephen Sorrell" userId="225f3560a924d65e" providerId="LiveId" clId="{81420F1A-718D-498A-9199-A946CEC926FA}" dt="2025-11-14T08:46:42.289" v="258" actId="478"/>
          <ac:picMkLst>
            <pc:docMk/>
            <pc:sldMk cId="0" sldId="333"/>
            <ac:picMk id="7" creationId="{4553222F-ADD3-9935-630D-5BF192963C28}"/>
          </ac:picMkLst>
        </pc:picChg>
        <pc:picChg chg="del">
          <ac:chgData name="Stephen Sorrell" userId="225f3560a924d65e" providerId="LiveId" clId="{81420F1A-718D-498A-9199-A946CEC926FA}" dt="2025-11-14T08:46:42.289" v="258" actId="478"/>
          <ac:picMkLst>
            <pc:docMk/>
            <pc:sldMk cId="0" sldId="333"/>
            <ac:picMk id="8" creationId="{C9A1F708-2210-36B6-7B49-84C612C553FB}"/>
          </ac:picMkLst>
        </pc:picChg>
        <pc:picChg chg="del">
          <ac:chgData name="Stephen Sorrell" userId="225f3560a924d65e" providerId="LiveId" clId="{81420F1A-718D-498A-9199-A946CEC926FA}" dt="2025-11-14T08:46:42.289" v="258" actId="478"/>
          <ac:picMkLst>
            <pc:docMk/>
            <pc:sldMk cId="0" sldId="333"/>
            <ac:picMk id="9" creationId="{03F71DE3-A1F1-4185-8687-FF92B4EA2E31}"/>
          </ac:picMkLst>
        </pc:picChg>
        <pc:picChg chg="del">
          <ac:chgData name="Stephen Sorrell" userId="225f3560a924d65e" providerId="LiveId" clId="{81420F1A-718D-498A-9199-A946CEC926FA}" dt="2025-11-14T08:46:42.289" v="258" actId="478"/>
          <ac:picMkLst>
            <pc:docMk/>
            <pc:sldMk cId="0" sldId="333"/>
            <ac:picMk id="10" creationId="{7F8D9ED6-CF0F-0DA9-5A34-9B4C4452161C}"/>
          </ac:picMkLst>
        </pc:picChg>
      </pc:sldChg>
      <pc:sldChg chg="delSp modSp mod">
        <pc:chgData name="Stephen Sorrell" userId="225f3560a924d65e" providerId="LiveId" clId="{81420F1A-718D-498A-9199-A946CEC926FA}" dt="2025-11-14T08:46:52.448" v="259" actId="478"/>
        <pc:sldMkLst>
          <pc:docMk/>
          <pc:sldMk cId="0" sldId="334"/>
        </pc:sldMkLst>
        <pc:graphicFrameChg chg="mod">
          <ac:chgData name="Stephen Sorrell" userId="225f3560a924d65e" providerId="LiveId" clId="{81420F1A-718D-498A-9199-A946CEC926FA}" dt="2025-11-13T15:00:22.423" v="155"/>
          <ac:graphicFrameMkLst>
            <pc:docMk/>
            <pc:sldMk cId="0" sldId="334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6:52.448" v="259" actId="478"/>
          <ac:picMkLst>
            <pc:docMk/>
            <pc:sldMk cId="0" sldId="334"/>
            <ac:picMk id="2" creationId="{E1D13CA5-F826-3490-7852-C3F7F44C6C84}"/>
          </ac:picMkLst>
        </pc:picChg>
        <pc:picChg chg="del">
          <ac:chgData name="Stephen Sorrell" userId="225f3560a924d65e" providerId="LiveId" clId="{81420F1A-718D-498A-9199-A946CEC926FA}" dt="2025-11-14T08:46:52.448" v="259" actId="478"/>
          <ac:picMkLst>
            <pc:docMk/>
            <pc:sldMk cId="0" sldId="334"/>
            <ac:picMk id="3" creationId="{ED4DE9F7-86A3-8E6F-44DD-4E7D1C6A2351}"/>
          </ac:picMkLst>
        </pc:picChg>
        <pc:picChg chg="del">
          <ac:chgData name="Stephen Sorrell" userId="225f3560a924d65e" providerId="LiveId" clId="{81420F1A-718D-498A-9199-A946CEC926FA}" dt="2025-11-14T08:46:52.448" v="259" actId="478"/>
          <ac:picMkLst>
            <pc:docMk/>
            <pc:sldMk cId="0" sldId="334"/>
            <ac:picMk id="5" creationId="{73644F52-BE38-56F5-5E3E-EB456D4D6DEF}"/>
          </ac:picMkLst>
        </pc:picChg>
        <pc:picChg chg="del">
          <ac:chgData name="Stephen Sorrell" userId="225f3560a924d65e" providerId="LiveId" clId="{81420F1A-718D-498A-9199-A946CEC926FA}" dt="2025-11-14T08:46:52.448" v="259" actId="478"/>
          <ac:picMkLst>
            <pc:docMk/>
            <pc:sldMk cId="0" sldId="334"/>
            <ac:picMk id="6" creationId="{002D551C-6965-AE5B-CEDC-C7AB50DE4F12}"/>
          </ac:picMkLst>
        </pc:picChg>
        <pc:picChg chg="del">
          <ac:chgData name="Stephen Sorrell" userId="225f3560a924d65e" providerId="LiveId" clId="{81420F1A-718D-498A-9199-A946CEC926FA}" dt="2025-11-14T08:46:52.448" v="259" actId="478"/>
          <ac:picMkLst>
            <pc:docMk/>
            <pc:sldMk cId="0" sldId="334"/>
            <ac:picMk id="7" creationId="{03FA0CCE-E4E0-19C2-F0F1-8CE2EDC77302}"/>
          </ac:picMkLst>
        </pc:picChg>
        <pc:picChg chg="del">
          <ac:chgData name="Stephen Sorrell" userId="225f3560a924d65e" providerId="LiveId" clId="{81420F1A-718D-498A-9199-A946CEC926FA}" dt="2025-11-14T08:46:52.448" v="259" actId="478"/>
          <ac:picMkLst>
            <pc:docMk/>
            <pc:sldMk cId="0" sldId="334"/>
            <ac:picMk id="8" creationId="{BBC13A4F-5DEA-14DF-6903-06112A9E744D}"/>
          </ac:picMkLst>
        </pc:picChg>
        <pc:picChg chg="del">
          <ac:chgData name="Stephen Sorrell" userId="225f3560a924d65e" providerId="LiveId" clId="{81420F1A-718D-498A-9199-A946CEC926FA}" dt="2025-11-14T08:46:52.448" v="259" actId="478"/>
          <ac:picMkLst>
            <pc:docMk/>
            <pc:sldMk cId="0" sldId="334"/>
            <ac:picMk id="9" creationId="{32EC7113-FDCA-38B1-FC13-4468E7F4212E}"/>
          </ac:picMkLst>
        </pc:picChg>
      </pc:sldChg>
      <pc:sldChg chg="delSp modSp mod">
        <pc:chgData name="Stephen Sorrell" userId="225f3560a924d65e" providerId="LiveId" clId="{81420F1A-718D-498A-9199-A946CEC926FA}" dt="2025-11-14T08:47:07.582" v="260" actId="478"/>
        <pc:sldMkLst>
          <pc:docMk/>
          <pc:sldMk cId="0" sldId="335"/>
        </pc:sldMkLst>
        <pc:graphicFrameChg chg="mod">
          <ac:chgData name="Stephen Sorrell" userId="225f3560a924d65e" providerId="LiveId" clId="{81420F1A-718D-498A-9199-A946CEC926FA}" dt="2025-11-13T15:00:33.700" v="156"/>
          <ac:graphicFrameMkLst>
            <pc:docMk/>
            <pc:sldMk cId="0" sldId="335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7:07.582" v="260" actId="478"/>
          <ac:picMkLst>
            <pc:docMk/>
            <pc:sldMk cId="0" sldId="335"/>
            <ac:picMk id="2" creationId="{7F08C8C5-B76E-B922-7E6E-6541F7A92929}"/>
          </ac:picMkLst>
        </pc:picChg>
        <pc:picChg chg="del">
          <ac:chgData name="Stephen Sorrell" userId="225f3560a924d65e" providerId="LiveId" clId="{81420F1A-718D-498A-9199-A946CEC926FA}" dt="2025-11-14T08:47:07.582" v="260" actId="478"/>
          <ac:picMkLst>
            <pc:docMk/>
            <pc:sldMk cId="0" sldId="335"/>
            <ac:picMk id="5" creationId="{44E3B524-2EC9-F5C9-1361-C0CF299E600D}"/>
          </ac:picMkLst>
        </pc:picChg>
        <pc:picChg chg="del">
          <ac:chgData name="Stephen Sorrell" userId="225f3560a924d65e" providerId="LiveId" clId="{81420F1A-718D-498A-9199-A946CEC926FA}" dt="2025-11-14T08:47:07.582" v="260" actId="478"/>
          <ac:picMkLst>
            <pc:docMk/>
            <pc:sldMk cId="0" sldId="335"/>
            <ac:picMk id="6" creationId="{24DDCC75-E9C2-0F12-6C0E-002C1229FC3B}"/>
          </ac:picMkLst>
        </pc:picChg>
        <pc:picChg chg="del">
          <ac:chgData name="Stephen Sorrell" userId="225f3560a924d65e" providerId="LiveId" clId="{81420F1A-718D-498A-9199-A946CEC926FA}" dt="2025-11-14T08:47:07.582" v="260" actId="478"/>
          <ac:picMkLst>
            <pc:docMk/>
            <pc:sldMk cId="0" sldId="335"/>
            <ac:picMk id="7" creationId="{E227CA64-FFF4-0F1D-1769-A5013BC3BC95}"/>
          </ac:picMkLst>
        </pc:picChg>
        <pc:picChg chg="del">
          <ac:chgData name="Stephen Sorrell" userId="225f3560a924d65e" providerId="LiveId" clId="{81420F1A-718D-498A-9199-A946CEC926FA}" dt="2025-11-14T08:47:07.582" v="260" actId="478"/>
          <ac:picMkLst>
            <pc:docMk/>
            <pc:sldMk cId="0" sldId="335"/>
            <ac:picMk id="8" creationId="{DC3C6E27-79B5-9297-0ADB-7B1012BD9345}"/>
          </ac:picMkLst>
        </pc:picChg>
        <pc:picChg chg="del">
          <ac:chgData name="Stephen Sorrell" userId="225f3560a924d65e" providerId="LiveId" clId="{81420F1A-718D-498A-9199-A946CEC926FA}" dt="2025-11-14T08:47:07.582" v="260" actId="478"/>
          <ac:picMkLst>
            <pc:docMk/>
            <pc:sldMk cId="0" sldId="335"/>
            <ac:picMk id="9" creationId="{9A5A4122-0288-ECD4-E1E3-55EAF9D41921}"/>
          </ac:picMkLst>
        </pc:picChg>
        <pc:picChg chg="del">
          <ac:chgData name="Stephen Sorrell" userId="225f3560a924d65e" providerId="LiveId" clId="{81420F1A-718D-498A-9199-A946CEC926FA}" dt="2025-11-14T08:47:07.582" v="260" actId="478"/>
          <ac:picMkLst>
            <pc:docMk/>
            <pc:sldMk cId="0" sldId="335"/>
            <ac:picMk id="10" creationId="{92233764-3F2D-16E2-8FDA-9CD225EF192C}"/>
          </ac:picMkLst>
        </pc:picChg>
      </pc:sldChg>
      <pc:sldChg chg="delSp modSp mod">
        <pc:chgData name="Stephen Sorrell" userId="225f3560a924d65e" providerId="LiveId" clId="{81420F1A-718D-498A-9199-A946CEC926FA}" dt="2025-11-14T08:47:15.314" v="261" actId="478"/>
        <pc:sldMkLst>
          <pc:docMk/>
          <pc:sldMk cId="0" sldId="336"/>
        </pc:sldMkLst>
        <pc:graphicFrameChg chg="mod">
          <ac:chgData name="Stephen Sorrell" userId="225f3560a924d65e" providerId="LiveId" clId="{81420F1A-718D-498A-9199-A946CEC926FA}" dt="2025-11-13T15:00:43.214" v="158"/>
          <ac:graphicFrameMkLst>
            <pc:docMk/>
            <pc:sldMk cId="0" sldId="336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7:15.314" v="261" actId="478"/>
          <ac:picMkLst>
            <pc:docMk/>
            <pc:sldMk cId="0" sldId="336"/>
            <ac:picMk id="2" creationId="{E974B6D9-CBA3-BE79-3AC8-4FB1DC2935A3}"/>
          </ac:picMkLst>
        </pc:picChg>
        <pc:picChg chg="del">
          <ac:chgData name="Stephen Sorrell" userId="225f3560a924d65e" providerId="LiveId" clId="{81420F1A-718D-498A-9199-A946CEC926FA}" dt="2025-11-14T08:47:15.314" v="261" actId="478"/>
          <ac:picMkLst>
            <pc:docMk/>
            <pc:sldMk cId="0" sldId="336"/>
            <ac:picMk id="5" creationId="{67B1C59E-BC58-ADD8-344E-80F8ADAF4551}"/>
          </ac:picMkLst>
        </pc:picChg>
        <pc:picChg chg="del">
          <ac:chgData name="Stephen Sorrell" userId="225f3560a924d65e" providerId="LiveId" clId="{81420F1A-718D-498A-9199-A946CEC926FA}" dt="2025-11-14T08:47:15.314" v="261" actId="478"/>
          <ac:picMkLst>
            <pc:docMk/>
            <pc:sldMk cId="0" sldId="336"/>
            <ac:picMk id="6" creationId="{0F13D02B-E84F-DC22-6AA2-D657DCFA8C7F}"/>
          </ac:picMkLst>
        </pc:picChg>
        <pc:picChg chg="del">
          <ac:chgData name="Stephen Sorrell" userId="225f3560a924d65e" providerId="LiveId" clId="{81420F1A-718D-498A-9199-A946CEC926FA}" dt="2025-11-14T08:47:15.314" v="261" actId="478"/>
          <ac:picMkLst>
            <pc:docMk/>
            <pc:sldMk cId="0" sldId="336"/>
            <ac:picMk id="7" creationId="{14E999DF-9509-44B4-6916-93DD6A6C41BC}"/>
          </ac:picMkLst>
        </pc:picChg>
        <pc:picChg chg="del">
          <ac:chgData name="Stephen Sorrell" userId="225f3560a924d65e" providerId="LiveId" clId="{81420F1A-718D-498A-9199-A946CEC926FA}" dt="2025-11-14T08:47:15.314" v="261" actId="478"/>
          <ac:picMkLst>
            <pc:docMk/>
            <pc:sldMk cId="0" sldId="336"/>
            <ac:picMk id="8" creationId="{842B6F33-9708-F710-A27F-54C25B38E299}"/>
          </ac:picMkLst>
        </pc:picChg>
        <pc:picChg chg="del">
          <ac:chgData name="Stephen Sorrell" userId="225f3560a924d65e" providerId="LiveId" clId="{81420F1A-718D-498A-9199-A946CEC926FA}" dt="2025-11-14T08:47:15.314" v="261" actId="478"/>
          <ac:picMkLst>
            <pc:docMk/>
            <pc:sldMk cId="0" sldId="336"/>
            <ac:picMk id="9" creationId="{3ED70373-79DE-7A34-06D9-DC5B83B0D4D0}"/>
          </ac:picMkLst>
        </pc:picChg>
        <pc:picChg chg="del">
          <ac:chgData name="Stephen Sorrell" userId="225f3560a924d65e" providerId="LiveId" clId="{81420F1A-718D-498A-9199-A946CEC926FA}" dt="2025-11-14T08:47:15.314" v="261" actId="478"/>
          <ac:picMkLst>
            <pc:docMk/>
            <pc:sldMk cId="0" sldId="336"/>
            <ac:picMk id="10" creationId="{2EDC484C-343F-92C1-858C-77BD35F6F155}"/>
          </ac:picMkLst>
        </pc:picChg>
      </pc:sldChg>
      <pc:sldChg chg="delSp modSp mod">
        <pc:chgData name="Stephen Sorrell" userId="225f3560a924d65e" providerId="LiveId" clId="{81420F1A-718D-498A-9199-A946CEC926FA}" dt="2025-11-14T08:47:33.397" v="262" actId="478"/>
        <pc:sldMkLst>
          <pc:docMk/>
          <pc:sldMk cId="0" sldId="337"/>
        </pc:sldMkLst>
        <pc:graphicFrameChg chg="mod">
          <ac:chgData name="Stephen Sorrell" userId="225f3560a924d65e" providerId="LiveId" clId="{81420F1A-718D-498A-9199-A946CEC926FA}" dt="2025-11-13T15:00:56.853" v="160"/>
          <ac:graphicFrameMkLst>
            <pc:docMk/>
            <pc:sldMk cId="0" sldId="337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7:33.397" v="262" actId="478"/>
          <ac:picMkLst>
            <pc:docMk/>
            <pc:sldMk cId="0" sldId="337"/>
            <ac:picMk id="2" creationId="{C910423A-E7F6-44C3-6A13-D415A8CB7591}"/>
          </ac:picMkLst>
        </pc:picChg>
        <pc:picChg chg="del">
          <ac:chgData name="Stephen Sorrell" userId="225f3560a924d65e" providerId="LiveId" clId="{81420F1A-718D-498A-9199-A946CEC926FA}" dt="2025-11-14T08:47:33.397" v="262" actId="478"/>
          <ac:picMkLst>
            <pc:docMk/>
            <pc:sldMk cId="0" sldId="337"/>
            <ac:picMk id="5" creationId="{A42C8A09-131B-4538-1B4E-E088C1428E6D}"/>
          </ac:picMkLst>
        </pc:picChg>
        <pc:picChg chg="del">
          <ac:chgData name="Stephen Sorrell" userId="225f3560a924d65e" providerId="LiveId" clId="{81420F1A-718D-498A-9199-A946CEC926FA}" dt="2025-11-14T08:47:33.397" v="262" actId="478"/>
          <ac:picMkLst>
            <pc:docMk/>
            <pc:sldMk cId="0" sldId="337"/>
            <ac:picMk id="6" creationId="{56CE9269-9DB2-BF2F-4F8E-F4369C4F3407}"/>
          </ac:picMkLst>
        </pc:picChg>
        <pc:picChg chg="del">
          <ac:chgData name="Stephen Sorrell" userId="225f3560a924d65e" providerId="LiveId" clId="{81420F1A-718D-498A-9199-A946CEC926FA}" dt="2025-11-14T08:47:33.397" v="262" actId="478"/>
          <ac:picMkLst>
            <pc:docMk/>
            <pc:sldMk cId="0" sldId="337"/>
            <ac:picMk id="7" creationId="{219B9C55-3C19-BEFB-B4C9-90ADD98D2310}"/>
          </ac:picMkLst>
        </pc:picChg>
        <pc:picChg chg="del">
          <ac:chgData name="Stephen Sorrell" userId="225f3560a924d65e" providerId="LiveId" clId="{81420F1A-718D-498A-9199-A946CEC926FA}" dt="2025-11-14T08:47:33.397" v="262" actId="478"/>
          <ac:picMkLst>
            <pc:docMk/>
            <pc:sldMk cId="0" sldId="337"/>
            <ac:picMk id="8" creationId="{399A236F-E3B7-2248-9FEF-63E8EB61546D}"/>
          </ac:picMkLst>
        </pc:picChg>
        <pc:picChg chg="del">
          <ac:chgData name="Stephen Sorrell" userId="225f3560a924d65e" providerId="LiveId" clId="{81420F1A-718D-498A-9199-A946CEC926FA}" dt="2025-11-14T08:47:33.397" v="262" actId="478"/>
          <ac:picMkLst>
            <pc:docMk/>
            <pc:sldMk cId="0" sldId="337"/>
            <ac:picMk id="9" creationId="{FF7CBFB4-4A38-1956-7477-DACB672EA253}"/>
          </ac:picMkLst>
        </pc:picChg>
        <pc:picChg chg="del">
          <ac:chgData name="Stephen Sorrell" userId="225f3560a924d65e" providerId="LiveId" clId="{81420F1A-718D-498A-9199-A946CEC926FA}" dt="2025-11-14T08:47:33.397" v="262" actId="478"/>
          <ac:picMkLst>
            <pc:docMk/>
            <pc:sldMk cId="0" sldId="337"/>
            <ac:picMk id="10" creationId="{95A5D879-9439-98D7-A1EE-CF006DA78E31}"/>
          </ac:picMkLst>
        </pc:picChg>
      </pc:sldChg>
      <pc:sldChg chg="delSp modSp mod">
        <pc:chgData name="Stephen Sorrell" userId="225f3560a924d65e" providerId="LiveId" clId="{81420F1A-718D-498A-9199-A946CEC926FA}" dt="2025-11-14T08:47:40.559" v="263" actId="478"/>
        <pc:sldMkLst>
          <pc:docMk/>
          <pc:sldMk cId="0" sldId="338"/>
        </pc:sldMkLst>
        <pc:graphicFrameChg chg="mod">
          <ac:chgData name="Stephen Sorrell" userId="225f3560a924d65e" providerId="LiveId" clId="{81420F1A-718D-498A-9199-A946CEC926FA}" dt="2025-11-13T15:01:11.160" v="162"/>
          <ac:graphicFrameMkLst>
            <pc:docMk/>
            <pc:sldMk cId="0" sldId="338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7:40.559" v="263" actId="478"/>
          <ac:picMkLst>
            <pc:docMk/>
            <pc:sldMk cId="0" sldId="338"/>
            <ac:picMk id="2" creationId="{7F6FD61C-6E72-88EF-C737-846B994FE1C9}"/>
          </ac:picMkLst>
        </pc:picChg>
        <pc:picChg chg="del">
          <ac:chgData name="Stephen Sorrell" userId="225f3560a924d65e" providerId="LiveId" clId="{81420F1A-718D-498A-9199-A946CEC926FA}" dt="2025-11-14T08:47:40.559" v="263" actId="478"/>
          <ac:picMkLst>
            <pc:docMk/>
            <pc:sldMk cId="0" sldId="338"/>
            <ac:picMk id="5" creationId="{7492EC65-B68F-AD63-45D6-FD057E351D21}"/>
          </ac:picMkLst>
        </pc:picChg>
        <pc:picChg chg="del">
          <ac:chgData name="Stephen Sorrell" userId="225f3560a924d65e" providerId="LiveId" clId="{81420F1A-718D-498A-9199-A946CEC926FA}" dt="2025-11-14T08:47:40.559" v="263" actId="478"/>
          <ac:picMkLst>
            <pc:docMk/>
            <pc:sldMk cId="0" sldId="338"/>
            <ac:picMk id="6" creationId="{ADB0D9BF-0D3D-CE25-E8ED-F2EA7A384BAA}"/>
          </ac:picMkLst>
        </pc:picChg>
        <pc:picChg chg="del">
          <ac:chgData name="Stephen Sorrell" userId="225f3560a924d65e" providerId="LiveId" clId="{81420F1A-718D-498A-9199-A946CEC926FA}" dt="2025-11-14T08:47:40.559" v="263" actId="478"/>
          <ac:picMkLst>
            <pc:docMk/>
            <pc:sldMk cId="0" sldId="338"/>
            <ac:picMk id="7" creationId="{C9236E7D-CB30-FA03-DB0F-E917F24C7DAE}"/>
          </ac:picMkLst>
        </pc:picChg>
        <pc:picChg chg="del">
          <ac:chgData name="Stephen Sorrell" userId="225f3560a924d65e" providerId="LiveId" clId="{81420F1A-718D-498A-9199-A946CEC926FA}" dt="2025-11-14T08:47:40.559" v="263" actId="478"/>
          <ac:picMkLst>
            <pc:docMk/>
            <pc:sldMk cId="0" sldId="338"/>
            <ac:picMk id="8" creationId="{76E5597F-027B-C2AC-4DED-9738C09FFA25}"/>
          </ac:picMkLst>
        </pc:picChg>
        <pc:picChg chg="del">
          <ac:chgData name="Stephen Sorrell" userId="225f3560a924d65e" providerId="LiveId" clId="{81420F1A-718D-498A-9199-A946CEC926FA}" dt="2025-11-14T08:47:40.559" v="263" actId="478"/>
          <ac:picMkLst>
            <pc:docMk/>
            <pc:sldMk cId="0" sldId="338"/>
            <ac:picMk id="9" creationId="{EB578834-8712-7C72-09B8-A0B5857DB5A4}"/>
          </ac:picMkLst>
        </pc:picChg>
        <pc:picChg chg="del">
          <ac:chgData name="Stephen Sorrell" userId="225f3560a924d65e" providerId="LiveId" clId="{81420F1A-718D-498A-9199-A946CEC926FA}" dt="2025-11-14T08:47:40.559" v="263" actId="478"/>
          <ac:picMkLst>
            <pc:docMk/>
            <pc:sldMk cId="0" sldId="338"/>
            <ac:picMk id="10" creationId="{0C83E543-922B-2A65-5D05-6123C0A88592}"/>
          </ac:picMkLst>
        </pc:picChg>
      </pc:sldChg>
      <pc:sldChg chg="delSp modSp mod">
        <pc:chgData name="Stephen Sorrell" userId="225f3560a924d65e" providerId="LiveId" clId="{81420F1A-718D-498A-9199-A946CEC926FA}" dt="2025-11-14T08:47:51.597" v="264" actId="478"/>
        <pc:sldMkLst>
          <pc:docMk/>
          <pc:sldMk cId="0" sldId="339"/>
        </pc:sldMkLst>
        <pc:graphicFrameChg chg="mod">
          <ac:chgData name="Stephen Sorrell" userId="225f3560a924d65e" providerId="LiveId" clId="{81420F1A-718D-498A-9199-A946CEC926FA}" dt="2025-11-13T15:01:21.100" v="164"/>
          <ac:graphicFrameMkLst>
            <pc:docMk/>
            <pc:sldMk cId="0" sldId="339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7:51.597" v="264" actId="478"/>
          <ac:picMkLst>
            <pc:docMk/>
            <pc:sldMk cId="0" sldId="339"/>
            <ac:picMk id="2" creationId="{A7E048BE-A775-9D11-5ECF-655BEEDAB5F3}"/>
          </ac:picMkLst>
        </pc:picChg>
        <pc:picChg chg="del">
          <ac:chgData name="Stephen Sorrell" userId="225f3560a924d65e" providerId="LiveId" clId="{81420F1A-718D-498A-9199-A946CEC926FA}" dt="2025-11-14T08:47:51.597" v="264" actId="478"/>
          <ac:picMkLst>
            <pc:docMk/>
            <pc:sldMk cId="0" sldId="339"/>
            <ac:picMk id="5" creationId="{CB018188-89FD-1639-8293-A3B69B1C9F9B}"/>
          </ac:picMkLst>
        </pc:picChg>
        <pc:picChg chg="del">
          <ac:chgData name="Stephen Sorrell" userId="225f3560a924d65e" providerId="LiveId" clId="{81420F1A-718D-498A-9199-A946CEC926FA}" dt="2025-11-14T08:47:51.597" v="264" actId="478"/>
          <ac:picMkLst>
            <pc:docMk/>
            <pc:sldMk cId="0" sldId="339"/>
            <ac:picMk id="7" creationId="{D36C2BE5-39CA-80AA-D88F-71DAF9BA6259}"/>
          </ac:picMkLst>
        </pc:picChg>
        <pc:picChg chg="del">
          <ac:chgData name="Stephen Sorrell" userId="225f3560a924d65e" providerId="LiveId" clId="{81420F1A-718D-498A-9199-A946CEC926FA}" dt="2025-11-14T08:47:51.597" v="264" actId="478"/>
          <ac:picMkLst>
            <pc:docMk/>
            <pc:sldMk cId="0" sldId="339"/>
            <ac:picMk id="8" creationId="{D34944E8-E3D8-48F1-8F8F-F48C9015FFA2}"/>
          </ac:picMkLst>
        </pc:picChg>
        <pc:picChg chg="del">
          <ac:chgData name="Stephen Sorrell" userId="225f3560a924d65e" providerId="LiveId" clId="{81420F1A-718D-498A-9199-A946CEC926FA}" dt="2025-11-14T08:47:51.597" v="264" actId="478"/>
          <ac:picMkLst>
            <pc:docMk/>
            <pc:sldMk cId="0" sldId="339"/>
            <ac:picMk id="9" creationId="{2A24C547-6CA0-DBB7-AF83-1AA7750DC3A3}"/>
          </ac:picMkLst>
        </pc:picChg>
      </pc:sldChg>
      <pc:sldChg chg="delSp modSp mod">
        <pc:chgData name="Stephen Sorrell" userId="225f3560a924d65e" providerId="LiveId" clId="{81420F1A-718D-498A-9199-A946CEC926FA}" dt="2025-11-14T08:48:01.781" v="265" actId="478"/>
        <pc:sldMkLst>
          <pc:docMk/>
          <pc:sldMk cId="0" sldId="340"/>
        </pc:sldMkLst>
        <pc:graphicFrameChg chg="mod">
          <ac:chgData name="Stephen Sorrell" userId="225f3560a924d65e" providerId="LiveId" clId="{81420F1A-718D-498A-9199-A946CEC926FA}" dt="2025-11-13T15:01:38.249" v="166"/>
          <ac:graphicFrameMkLst>
            <pc:docMk/>
            <pc:sldMk cId="0" sldId="340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8:01.781" v="265" actId="478"/>
          <ac:picMkLst>
            <pc:docMk/>
            <pc:sldMk cId="0" sldId="340"/>
            <ac:picMk id="2" creationId="{C77D860C-5DC9-6848-ED4B-19486F2E9063}"/>
          </ac:picMkLst>
        </pc:picChg>
        <pc:picChg chg="del">
          <ac:chgData name="Stephen Sorrell" userId="225f3560a924d65e" providerId="LiveId" clId="{81420F1A-718D-498A-9199-A946CEC926FA}" dt="2025-11-14T08:48:01.781" v="265" actId="478"/>
          <ac:picMkLst>
            <pc:docMk/>
            <pc:sldMk cId="0" sldId="340"/>
            <ac:picMk id="3" creationId="{95E8428D-8FDD-DD5F-82A9-571CE838F13F}"/>
          </ac:picMkLst>
        </pc:picChg>
        <pc:picChg chg="del">
          <ac:chgData name="Stephen Sorrell" userId="225f3560a924d65e" providerId="LiveId" clId="{81420F1A-718D-498A-9199-A946CEC926FA}" dt="2025-11-14T08:48:01.781" v="265" actId="478"/>
          <ac:picMkLst>
            <pc:docMk/>
            <pc:sldMk cId="0" sldId="340"/>
            <ac:picMk id="5" creationId="{78F9439F-2BC0-4363-6248-69D92AC19923}"/>
          </ac:picMkLst>
        </pc:picChg>
        <pc:picChg chg="del">
          <ac:chgData name="Stephen Sorrell" userId="225f3560a924d65e" providerId="LiveId" clId="{81420F1A-718D-498A-9199-A946CEC926FA}" dt="2025-11-14T08:48:01.781" v="265" actId="478"/>
          <ac:picMkLst>
            <pc:docMk/>
            <pc:sldMk cId="0" sldId="340"/>
            <ac:picMk id="6" creationId="{5B67616B-A4FC-5F83-0351-24F7B87A43F3}"/>
          </ac:picMkLst>
        </pc:picChg>
        <pc:picChg chg="del">
          <ac:chgData name="Stephen Sorrell" userId="225f3560a924d65e" providerId="LiveId" clId="{81420F1A-718D-498A-9199-A946CEC926FA}" dt="2025-11-14T08:48:01.781" v="265" actId="478"/>
          <ac:picMkLst>
            <pc:docMk/>
            <pc:sldMk cId="0" sldId="340"/>
            <ac:picMk id="7" creationId="{7F4D5C98-3CC9-1125-ABCC-1CFC81E09FE7}"/>
          </ac:picMkLst>
        </pc:picChg>
        <pc:picChg chg="del">
          <ac:chgData name="Stephen Sorrell" userId="225f3560a924d65e" providerId="LiveId" clId="{81420F1A-718D-498A-9199-A946CEC926FA}" dt="2025-11-14T08:48:01.781" v="265" actId="478"/>
          <ac:picMkLst>
            <pc:docMk/>
            <pc:sldMk cId="0" sldId="340"/>
            <ac:picMk id="8" creationId="{B09D147E-1EE2-9CDB-E39E-D180CBF3EE7E}"/>
          </ac:picMkLst>
        </pc:picChg>
        <pc:picChg chg="del">
          <ac:chgData name="Stephen Sorrell" userId="225f3560a924d65e" providerId="LiveId" clId="{81420F1A-718D-498A-9199-A946CEC926FA}" dt="2025-11-14T08:48:01.781" v="265" actId="478"/>
          <ac:picMkLst>
            <pc:docMk/>
            <pc:sldMk cId="0" sldId="340"/>
            <ac:picMk id="9" creationId="{341C0EDD-A963-B3D7-8864-4429CD9544DB}"/>
          </ac:picMkLst>
        </pc:picChg>
      </pc:sldChg>
      <pc:sldChg chg="delSp modSp mod">
        <pc:chgData name="Stephen Sorrell" userId="225f3560a924d65e" providerId="LiveId" clId="{81420F1A-718D-498A-9199-A946CEC926FA}" dt="2025-11-14T08:48:12.409" v="266" actId="478"/>
        <pc:sldMkLst>
          <pc:docMk/>
          <pc:sldMk cId="0" sldId="341"/>
        </pc:sldMkLst>
        <pc:graphicFrameChg chg="mod">
          <ac:chgData name="Stephen Sorrell" userId="225f3560a924d65e" providerId="LiveId" clId="{81420F1A-718D-498A-9199-A946CEC926FA}" dt="2025-11-13T15:01:46.376" v="167"/>
          <ac:graphicFrameMkLst>
            <pc:docMk/>
            <pc:sldMk cId="0" sldId="341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8:12.409" v="266" actId="478"/>
          <ac:picMkLst>
            <pc:docMk/>
            <pc:sldMk cId="0" sldId="341"/>
            <ac:picMk id="2" creationId="{E8467814-5CA1-5E02-524B-004D4559DD36}"/>
          </ac:picMkLst>
        </pc:picChg>
        <pc:picChg chg="del">
          <ac:chgData name="Stephen Sorrell" userId="225f3560a924d65e" providerId="LiveId" clId="{81420F1A-718D-498A-9199-A946CEC926FA}" dt="2025-11-14T08:48:12.409" v="266" actId="478"/>
          <ac:picMkLst>
            <pc:docMk/>
            <pc:sldMk cId="0" sldId="341"/>
            <ac:picMk id="5" creationId="{E5F22AC0-F6B0-89CD-3149-28BEB9D894B0}"/>
          </ac:picMkLst>
        </pc:picChg>
        <pc:picChg chg="del">
          <ac:chgData name="Stephen Sorrell" userId="225f3560a924d65e" providerId="LiveId" clId="{81420F1A-718D-498A-9199-A946CEC926FA}" dt="2025-11-14T08:48:12.409" v="266" actId="478"/>
          <ac:picMkLst>
            <pc:docMk/>
            <pc:sldMk cId="0" sldId="341"/>
            <ac:picMk id="6" creationId="{3959D899-F114-90DC-2990-7F34B6E523F2}"/>
          </ac:picMkLst>
        </pc:picChg>
        <pc:picChg chg="del">
          <ac:chgData name="Stephen Sorrell" userId="225f3560a924d65e" providerId="LiveId" clId="{81420F1A-718D-498A-9199-A946CEC926FA}" dt="2025-11-14T08:48:12.409" v="266" actId="478"/>
          <ac:picMkLst>
            <pc:docMk/>
            <pc:sldMk cId="0" sldId="341"/>
            <ac:picMk id="7" creationId="{5B0C7F66-90D9-F9CA-284A-568273618C99}"/>
          </ac:picMkLst>
        </pc:picChg>
        <pc:picChg chg="del">
          <ac:chgData name="Stephen Sorrell" userId="225f3560a924d65e" providerId="LiveId" clId="{81420F1A-718D-498A-9199-A946CEC926FA}" dt="2025-11-14T08:48:12.409" v="266" actId="478"/>
          <ac:picMkLst>
            <pc:docMk/>
            <pc:sldMk cId="0" sldId="341"/>
            <ac:picMk id="8" creationId="{2D444BB7-34B4-8EEB-5044-0BCF22025EC8}"/>
          </ac:picMkLst>
        </pc:picChg>
        <pc:picChg chg="del">
          <ac:chgData name="Stephen Sorrell" userId="225f3560a924d65e" providerId="LiveId" clId="{81420F1A-718D-498A-9199-A946CEC926FA}" dt="2025-11-14T08:48:12.409" v="266" actId="478"/>
          <ac:picMkLst>
            <pc:docMk/>
            <pc:sldMk cId="0" sldId="341"/>
            <ac:picMk id="9" creationId="{C17EB9B4-E947-AF06-AC1F-1D7D150284EB}"/>
          </ac:picMkLst>
        </pc:picChg>
        <pc:picChg chg="del">
          <ac:chgData name="Stephen Sorrell" userId="225f3560a924d65e" providerId="LiveId" clId="{81420F1A-718D-498A-9199-A946CEC926FA}" dt="2025-11-14T08:48:12.409" v="266" actId="478"/>
          <ac:picMkLst>
            <pc:docMk/>
            <pc:sldMk cId="0" sldId="341"/>
            <ac:picMk id="10" creationId="{E893D526-68A4-BA3B-2AB7-2B8748A92ACF}"/>
          </ac:picMkLst>
        </pc:picChg>
      </pc:sldChg>
      <pc:sldChg chg="delSp modSp mod">
        <pc:chgData name="Stephen Sorrell" userId="225f3560a924d65e" providerId="LiveId" clId="{81420F1A-718D-498A-9199-A946CEC926FA}" dt="2025-11-14T08:48:20.743" v="267" actId="478"/>
        <pc:sldMkLst>
          <pc:docMk/>
          <pc:sldMk cId="0" sldId="342"/>
        </pc:sldMkLst>
        <pc:graphicFrameChg chg="mod">
          <ac:chgData name="Stephen Sorrell" userId="225f3560a924d65e" providerId="LiveId" clId="{81420F1A-718D-498A-9199-A946CEC926FA}" dt="2025-11-13T15:01:52.444" v="168"/>
          <ac:graphicFrameMkLst>
            <pc:docMk/>
            <pc:sldMk cId="0" sldId="342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8:20.743" v="267" actId="478"/>
          <ac:picMkLst>
            <pc:docMk/>
            <pc:sldMk cId="0" sldId="342"/>
            <ac:picMk id="2" creationId="{91BAA4F2-EAB6-CF29-1DC2-7005EADB8430}"/>
          </ac:picMkLst>
        </pc:picChg>
        <pc:picChg chg="del">
          <ac:chgData name="Stephen Sorrell" userId="225f3560a924d65e" providerId="LiveId" clId="{81420F1A-718D-498A-9199-A946CEC926FA}" dt="2025-11-14T08:48:20.743" v="267" actId="478"/>
          <ac:picMkLst>
            <pc:docMk/>
            <pc:sldMk cId="0" sldId="342"/>
            <ac:picMk id="5" creationId="{ED09F069-7CEB-4F9E-86AB-59D47716768B}"/>
          </ac:picMkLst>
        </pc:picChg>
        <pc:picChg chg="del">
          <ac:chgData name="Stephen Sorrell" userId="225f3560a924d65e" providerId="LiveId" clId="{81420F1A-718D-498A-9199-A946CEC926FA}" dt="2025-11-14T08:48:20.743" v="267" actId="478"/>
          <ac:picMkLst>
            <pc:docMk/>
            <pc:sldMk cId="0" sldId="342"/>
            <ac:picMk id="6" creationId="{0243126E-74F4-09CC-C0D5-E6ABDB942A68}"/>
          </ac:picMkLst>
        </pc:picChg>
        <pc:picChg chg="del">
          <ac:chgData name="Stephen Sorrell" userId="225f3560a924d65e" providerId="LiveId" clId="{81420F1A-718D-498A-9199-A946CEC926FA}" dt="2025-11-14T08:48:20.743" v="267" actId="478"/>
          <ac:picMkLst>
            <pc:docMk/>
            <pc:sldMk cId="0" sldId="342"/>
            <ac:picMk id="7" creationId="{D163C0F4-5965-FE46-0319-47E38736C9AA}"/>
          </ac:picMkLst>
        </pc:picChg>
        <pc:picChg chg="del">
          <ac:chgData name="Stephen Sorrell" userId="225f3560a924d65e" providerId="LiveId" clId="{81420F1A-718D-498A-9199-A946CEC926FA}" dt="2025-11-14T08:48:20.743" v="267" actId="478"/>
          <ac:picMkLst>
            <pc:docMk/>
            <pc:sldMk cId="0" sldId="342"/>
            <ac:picMk id="8" creationId="{1E5CD773-15FC-3EBC-8E77-C52864C9B083}"/>
          </ac:picMkLst>
        </pc:picChg>
        <pc:picChg chg="del">
          <ac:chgData name="Stephen Sorrell" userId="225f3560a924d65e" providerId="LiveId" clId="{81420F1A-718D-498A-9199-A946CEC926FA}" dt="2025-11-14T08:48:20.743" v="267" actId="478"/>
          <ac:picMkLst>
            <pc:docMk/>
            <pc:sldMk cId="0" sldId="342"/>
            <ac:picMk id="9" creationId="{F8C14A45-2CA3-9C86-231C-EBC65DA154A1}"/>
          </ac:picMkLst>
        </pc:picChg>
        <pc:picChg chg="del">
          <ac:chgData name="Stephen Sorrell" userId="225f3560a924d65e" providerId="LiveId" clId="{81420F1A-718D-498A-9199-A946CEC926FA}" dt="2025-11-14T08:48:20.743" v="267" actId="478"/>
          <ac:picMkLst>
            <pc:docMk/>
            <pc:sldMk cId="0" sldId="342"/>
            <ac:picMk id="10" creationId="{DDCD7305-6719-8E49-3F6C-6079AE8CFA00}"/>
          </ac:picMkLst>
        </pc:picChg>
      </pc:sldChg>
      <pc:sldChg chg="delSp modSp mod">
        <pc:chgData name="Stephen Sorrell" userId="225f3560a924d65e" providerId="LiveId" clId="{81420F1A-718D-498A-9199-A946CEC926FA}" dt="2025-11-14T08:48:45.313" v="268" actId="478"/>
        <pc:sldMkLst>
          <pc:docMk/>
          <pc:sldMk cId="0" sldId="343"/>
        </pc:sldMkLst>
        <pc:graphicFrameChg chg="mod">
          <ac:chgData name="Stephen Sorrell" userId="225f3560a924d65e" providerId="LiveId" clId="{81420F1A-718D-498A-9199-A946CEC926FA}" dt="2025-11-13T15:01:59.244" v="169"/>
          <ac:graphicFrameMkLst>
            <pc:docMk/>
            <pc:sldMk cId="0" sldId="343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8:45.313" v="268" actId="478"/>
          <ac:picMkLst>
            <pc:docMk/>
            <pc:sldMk cId="0" sldId="343"/>
            <ac:picMk id="2" creationId="{F95EA747-CBCE-52AA-B8C1-5B04659B7995}"/>
          </ac:picMkLst>
        </pc:picChg>
        <pc:picChg chg="del">
          <ac:chgData name="Stephen Sorrell" userId="225f3560a924d65e" providerId="LiveId" clId="{81420F1A-718D-498A-9199-A946CEC926FA}" dt="2025-11-14T08:48:45.313" v="268" actId="478"/>
          <ac:picMkLst>
            <pc:docMk/>
            <pc:sldMk cId="0" sldId="343"/>
            <ac:picMk id="5" creationId="{2B5E7D52-D97B-3A08-F630-03C7FDBBFE24}"/>
          </ac:picMkLst>
        </pc:picChg>
        <pc:picChg chg="del">
          <ac:chgData name="Stephen Sorrell" userId="225f3560a924d65e" providerId="LiveId" clId="{81420F1A-718D-498A-9199-A946CEC926FA}" dt="2025-11-14T08:48:45.313" v="268" actId="478"/>
          <ac:picMkLst>
            <pc:docMk/>
            <pc:sldMk cId="0" sldId="343"/>
            <ac:picMk id="6" creationId="{51365665-C400-D0B2-460A-6624904A5F5E}"/>
          </ac:picMkLst>
        </pc:picChg>
        <pc:picChg chg="del">
          <ac:chgData name="Stephen Sorrell" userId="225f3560a924d65e" providerId="LiveId" clId="{81420F1A-718D-498A-9199-A946CEC926FA}" dt="2025-11-14T08:48:45.313" v="268" actId="478"/>
          <ac:picMkLst>
            <pc:docMk/>
            <pc:sldMk cId="0" sldId="343"/>
            <ac:picMk id="7" creationId="{2252EECC-0B29-BE37-00EF-AC2A93491BD3}"/>
          </ac:picMkLst>
        </pc:picChg>
        <pc:picChg chg="del">
          <ac:chgData name="Stephen Sorrell" userId="225f3560a924d65e" providerId="LiveId" clId="{81420F1A-718D-498A-9199-A946CEC926FA}" dt="2025-11-14T08:48:45.313" v="268" actId="478"/>
          <ac:picMkLst>
            <pc:docMk/>
            <pc:sldMk cId="0" sldId="343"/>
            <ac:picMk id="8" creationId="{3D4C4403-F437-E004-A0D0-00DFEF6B8D88}"/>
          </ac:picMkLst>
        </pc:picChg>
        <pc:picChg chg="del">
          <ac:chgData name="Stephen Sorrell" userId="225f3560a924d65e" providerId="LiveId" clId="{81420F1A-718D-498A-9199-A946CEC926FA}" dt="2025-11-14T08:48:45.313" v="268" actId="478"/>
          <ac:picMkLst>
            <pc:docMk/>
            <pc:sldMk cId="0" sldId="343"/>
            <ac:picMk id="9" creationId="{E8E6D19B-5548-A482-F961-DD2E77A457BC}"/>
          </ac:picMkLst>
        </pc:picChg>
        <pc:picChg chg="del">
          <ac:chgData name="Stephen Sorrell" userId="225f3560a924d65e" providerId="LiveId" clId="{81420F1A-718D-498A-9199-A946CEC926FA}" dt="2025-11-14T08:48:45.313" v="268" actId="478"/>
          <ac:picMkLst>
            <pc:docMk/>
            <pc:sldMk cId="0" sldId="343"/>
            <ac:picMk id="10" creationId="{517C2335-4830-2F9B-ED4B-C3F75385D37F}"/>
          </ac:picMkLst>
        </pc:picChg>
      </pc:sldChg>
      <pc:sldChg chg="delSp modSp mod">
        <pc:chgData name="Stephen Sorrell" userId="225f3560a924d65e" providerId="LiveId" clId="{81420F1A-718D-498A-9199-A946CEC926FA}" dt="2025-11-14T08:48:53.818" v="269" actId="478"/>
        <pc:sldMkLst>
          <pc:docMk/>
          <pc:sldMk cId="0" sldId="344"/>
        </pc:sldMkLst>
        <pc:graphicFrameChg chg="mod">
          <ac:chgData name="Stephen Sorrell" userId="225f3560a924d65e" providerId="LiveId" clId="{81420F1A-718D-498A-9199-A946CEC926FA}" dt="2025-11-13T15:02:05.552" v="170"/>
          <ac:graphicFrameMkLst>
            <pc:docMk/>
            <pc:sldMk cId="0" sldId="344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8:53.818" v="269" actId="478"/>
          <ac:picMkLst>
            <pc:docMk/>
            <pc:sldMk cId="0" sldId="344"/>
            <ac:picMk id="2" creationId="{0CEED945-C9E5-063E-19BC-75B12C18129A}"/>
          </ac:picMkLst>
        </pc:picChg>
        <pc:picChg chg="del">
          <ac:chgData name="Stephen Sorrell" userId="225f3560a924d65e" providerId="LiveId" clId="{81420F1A-718D-498A-9199-A946CEC926FA}" dt="2025-11-14T08:48:53.818" v="269" actId="478"/>
          <ac:picMkLst>
            <pc:docMk/>
            <pc:sldMk cId="0" sldId="344"/>
            <ac:picMk id="5" creationId="{E55D614E-4D7B-522E-3CEB-E96105FA960F}"/>
          </ac:picMkLst>
        </pc:picChg>
        <pc:picChg chg="del">
          <ac:chgData name="Stephen Sorrell" userId="225f3560a924d65e" providerId="LiveId" clId="{81420F1A-718D-498A-9199-A946CEC926FA}" dt="2025-11-14T08:48:53.818" v="269" actId="478"/>
          <ac:picMkLst>
            <pc:docMk/>
            <pc:sldMk cId="0" sldId="344"/>
            <ac:picMk id="6" creationId="{D1A5A9D3-2AC9-3FD8-F540-6F7F61B473AB}"/>
          </ac:picMkLst>
        </pc:picChg>
        <pc:picChg chg="del">
          <ac:chgData name="Stephen Sorrell" userId="225f3560a924d65e" providerId="LiveId" clId="{81420F1A-718D-498A-9199-A946CEC926FA}" dt="2025-11-14T08:48:53.818" v="269" actId="478"/>
          <ac:picMkLst>
            <pc:docMk/>
            <pc:sldMk cId="0" sldId="344"/>
            <ac:picMk id="7" creationId="{9689DDEC-7195-FCB8-8047-A9A923F999E0}"/>
          </ac:picMkLst>
        </pc:picChg>
        <pc:picChg chg="del">
          <ac:chgData name="Stephen Sorrell" userId="225f3560a924d65e" providerId="LiveId" clId="{81420F1A-718D-498A-9199-A946CEC926FA}" dt="2025-11-14T08:48:53.818" v="269" actId="478"/>
          <ac:picMkLst>
            <pc:docMk/>
            <pc:sldMk cId="0" sldId="344"/>
            <ac:picMk id="8" creationId="{E1623261-18FE-947D-0243-998FAC915693}"/>
          </ac:picMkLst>
        </pc:picChg>
        <pc:picChg chg="del">
          <ac:chgData name="Stephen Sorrell" userId="225f3560a924d65e" providerId="LiveId" clId="{81420F1A-718D-498A-9199-A946CEC926FA}" dt="2025-11-14T08:48:53.818" v="269" actId="478"/>
          <ac:picMkLst>
            <pc:docMk/>
            <pc:sldMk cId="0" sldId="344"/>
            <ac:picMk id="9" creationId="{168B948B-C21A-E04C-3A6E-D92267115B95}"/>
          </ac:picMkLst>
        </pc:picChg>
        <pc:picChg chg="del">
          <ac:chgData name="Stephen Sorrell" userId="225f3560a924d65e" providerId="LiveId" clId="{81420F1A-718D-498A-9199-A946CEC926FA}" dt="2025-11-14T08:48:53.818" v="269" actId="478"/>
          <ac:picMkLst>
            <pc:docMk/>
            <pc:sldMk cId="0" sldId="344"/>
            <ac:picMk id="10" creationId="{1BE7519C-85E9-03BD-2350-1351F493C6C7}"/>
          </ac:picMkLst>
        </pc:picChg>
      </pc:sldChg>
      <pc:sldChg chg="delSp modSp mod">
        <pc:chgData name="Stephen Sorrell" userId="225f3560a924d65e" providerId="LiveId" clId="{81420F1A-718D-498A-9199-A946CEC926FA}" dt="2025-11-14T08:49:12.285" v="270" actId="478"/>
        <pc:sldMkLst>
          <pc:docMk/>
          <pc:sldMk cId="0" sldId="345"/>
        </pc:sldMkLst>
        <pc:graphicFrameChg chg="mod modGraphic">
          <ac:chgData name="Stephen Sorrell" userId="225f3560a924d65e" providerId="LiveId" clId="{81420F1A-718D-498A-9199-A946CEC926FA}" dt="2025-11-13T15:03:08.351" v="174"/>
          <ac:graphicFrameMkLst>
            <pc:docMk/>
            <pc:sldMk cId="0" sldId="345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9:12.285" v="270" actId="478"/>
          <ac:picMkLst>
            <pc:docMk/>
            <pc:sldMk cId="0" sldId="345"/>
            <ac:picMk id="2" creationId="{9EC8C8B8-7D2F-E75E-7809-70130F35041C}"/>
          </ac:picMkLst>
        </pc:picChg>
        <pc:picChg chg="del">
          <ac:chgData name="Stephen Sorrell" userId="225f3560a924d65e" providerId="LiveId" clId="{81420F1A-718D-498A-9199-A946CEC926FA}" dt="2025-11-14T08:49:12.285" v="270" actId="478"/>
          <ac:picMkLst>
            <pc:docMk/>
            <pc:sldMk cId="0" sldId="345"/>
            <ac:picMk id="5" creationId="{44E4FC30-D527-9299-B08F-D0E6EF46F94A}"/>
          </ac:picMkLst>
        </pc:picChg>
        <pc:picChg chg="del">
          <ac:chgData name="Stephen Sorrell" userId="225f3560a924d65e" providerId="LiveId" clId="{81420F1A-718D-498A-9199-A946CEC926FA}" dt="2025-11-14T08:49:12.285" v="270" actId="478"/>
          <ac:picMkLst>
            <pc:docMk/>
            <pc:sldMk cId="0" sldId="345"/>
            <ac:picMk id="6" creationId="{17C96BA0-0112-C63B-4FB6-A3D7234BCC82}"/>
          </ac:picMkLst>
        </pc:picChg>
        <pc:picChg chg="del">
          <ac:chgData name="Stephen Sorrell" userId="225f3560a924d65e" providerId="LiveId" clId="{81420F1A-718D-498A-9199-A946CEC926FA}" dt="2025-11-14T08:49:12.285" v="270" actId="478"/>
          <ac:picMkLst>
            <pc:docMk/>
            <pc:sldMk cId="0" sldId="345"/>
            <ac:picMk id="7" creationId="{11461F62-D275-DA49-8194-06DFF0CA9D77}"/>
          </ac:picMkLst>
        </pc:picChg>
        <pc:picChg chg="del">
          <ac:chgData name="Stephen Sorrell" userId="225f3560a924d65e" providerId="LiveId" clId="{81420F1A-718D-498A-9199-A946CEC926FA}" dt="2025-11-14T08:49:12.285" v="270" actId="478"/>
          <ac:picMkLst>
            <pc:docMk/>
            <pc:sldMk cId="0" sldId="345"/>
            <ac:picMk id="8" creationId="{543FCAAB-0CAB-03AD-D5B3-47A402B2AA0C}"/>
          </ac:picMkLst>
        </pc:picChg>
        <pc:picChg chg="del">
          <ac:chgData name="Stephen Sorrell" userId="225f3560a924d65e" providerId="LiveId" clId="{81420F1A-718D-498A-9199-A946CEC926FA}" dt="2025-11-14T08:49:12.285" v="270" actId="478"/>
          <ac:picMkLst>
            <pc:docMk/>
            <pc:sldMk cId="0" sldId="345"/>
            <ac:picMk id="9" creationId="{575BF86F-1D77-5F58-2098-BBACFF89D75B}"/>
          </ac:picMkLst>
        </pc:picChg>
        <pc:picChg chg="del">
          <ac:chgData name="Stephen Sorrell" userId="225f3560a924d65e" providerId="LiveId" clId="{81420F1A-718D-498A-9199-A946CEC926FA}" dt="2025-11-14T08:49:12.285" v="270" actId="478"/>
          <ac:picMkLst>
            <pc:docMk/>
            <pc:sldMk cId="0" sldId="345"/>
            <ac:picMk id="10" creationId="{27B281C1-3D7A-0594-F01B-7820D70C9C3C}"/>
          </ac:picMkLst>
        </pc:picChg>
      </pc:sldChg>
      <pc:sldChg chg="delSp modSp mod">
        <pc:chgData name="Stephen Sorrell" userId="225f3560a924d65e" providerId="LiveId" clId="{81420F1A-718D-498A-9199-A946CEC926FA}" dt="2025-11-14T08:49:22.494" v="271" actId="478"/>
        <pc:sldMkLst>
          <pc:docMk/>
          <pc:sldMk cId="0" sldId="346"/>
        </pc:sldMkLst>
        <pc:graphicFrameChg chg="mod">
          <ac:chgData name="Stephen Sorrell" userId="225f3560a924d65e" providerId="LiveId" clId="{81420F1A-718D-498A-9199-A946CEC926FA}" dt="2025-11-13T15:03:42.597" v="176"/>
          <ac:graphicFrameMkLst>
            <pc:docMk/>
            <pc:sldMk cId="0" sldId="346"/>
            <ac:graphicFrameMk id="4" creationId="{00000000-0000-0000-0000-000000000000}"/>
          </ac:graphicFrameMkLst>
        </pc:graphicFrameChg>
        <pc:picChg chg="del">
          <ac:chgData name="Stephen Sorrell" userId="225f3560a924d65e" providerId="LiveId" clId="{81420F1A-718D-498A-9199-A946CEC926FA}" dt="2025-11-14T08:49:22.494" v="271" actId="478"/>
          <ac:picMkLst>
            <pc:docMk/>
            <pc:sldMk cId="0" sldId="346"/>
            <ac:picMk id="2" creationId="{D85F1295-2D11-C6BE-D43A-3E2DC52BF19A}"/>
          </ac:picMkLst>
        </pc:picChg>
        <pc:picChg chg="del">
          <ac:chgData name="Stephen Sorrell" userId="225f3560a924d65e" providerId="LiveId" clId="{81420F1A-718D-498A-9199-A946CEC926FA}" dt="2025-11-14T08:49:22.494" v="271" actId="478"/>
          <ac:picMkLst>
            <pc:docMk/>
            <pc:sldMk cId="0" sldId="346"/>
            <ac:picMk id="3" creationId="{6675CD59-3167-D0D4-6985-970A0C3DE2B1}"/>
          </ac:picMkLst>
        </pc:picChg>
        <pc:picChg chg="del">
          <ac:chgData name="Stephen Sorrell" userId="225f3560a924d65e" providerId="LiveId" clId="{81420F1A-718D-498A-9199-A946CEC926FA}" dt="2025-11-14T08:49:22.494" v="271" actId="478"/>
          <ac:picMkLst>
            <pc:docMk/>
            <pc:sldMk cId="0" sldId="346"/>
            <ac:picMk id="5" creationId="{20958A57-C101-3C38-2A06-97BCC60BFCF3}"/>
          </ac:picMkLst>
        </pc:picChg>
        <pc:picChg chg="del">
          <ac:chgData name="Stephen Sorrell" userId="225f3560a924d65e" providerId="LiveId" clId="{81420F1A-718D-498A-9199-A946CEC926FA}" dt="2025-11-14T08:49:22.494" v="271" actId="478"/>
          <ac:picMkLst>
            <pc:docMk/>
            <pc:sldMk cId="0" sldId="346"/>
            <ac:picMk id="6" creationId="{910ECC25-4DAB-4118-B02E-A6E6A88FD2BF}"/>
          </ac:picMkLst>
        </pc:picChg>
        <pc:picChg chg="del">
          <ac:chgData name="Stephen Sorrell" userId="225f3560a924d65e" providerId="LiveId" clId="{81420F1A-718D-498A-9199-A946CEC926FA}" dt="2025-11-14T08:49:22.494" v="271" actId="478"/>
          <ac:picMkLst>
            <pc:docMk/>
            <pc:sldMk cId="0" sldId="346"/>
            <ac:picMk id="7" creationId="{42FE2286-F493-D23A-2405-407458B371D3}"/>
          </ac:picMkLst>
        </pc:picChg>
        <pc:picChg chg="del">
          <ac:chgData name="Stephen Sorrell" userId="225f3560a924d65e" providerId="LiveId" clId="{81420F1A-718D-498A-9199-A946CEC926FA}" dt="2025-11-14T08:49:22.494" v="271" actId="478"/>
          <ac:picMkLst>
            <pc:docMk/>
            <pc:sldMk cId="0" sldId="346"/>
            <ac:picMk id="8" creationId="{51BE05DB-AB5C-A0EB-B275-85898EA1D84D}"/>
          </ac:picMkLst>
        </pc:picChg>
        <pc:picChg chg="del">
          <ac:chgData name="Stephen Sorrell" userId="225f3560a924d65e" providerId="LiveId" clId="{81420F1A-718D-498A-9199-A946CEC926FA}" dt="2025-11-14T08:49:22.494" v="271" actId="478"/>
          <ac:picMkLst>
            <pc:docMk/>
            <pc:sldMk cId="0" sldId="346"/>
            <ac:picMk id="9" creationId="{4DB77F4D-2502-3E1B-5EE5-2A9DFB91E759}"/>
          </ac:picMkLst>
        </pc:picChg>
      </pc:sldChg>
      <pc:sldChg chg="delSp modSp mod">
        <pc:chgData name="Stephen Sorrell" userId="225f3560a924d65e" providerId="LiveId" clId="{81420F1A-718D-498A-9199-A946CEC926FA}" dt="2025-11-13T15:07:19.796" v="191" actId="21"/>
        <pc:sldMkLst>
          <pc:docMk/>
          <pc:sldMk cId="0" sldId="349"/>
        </pc:sldMkLst>
        <pc:graphicFrameChg chg="mod modGraphic">
          <ac:chgData name="Stephen Sorrell" userId="225f3560a924d65e" providerId="LiveId" clId="{81420F1A-718D-498A-9199-A946CEC926FA}" dt="2025-11-13T15:06:32.638" v="183" actId="2084"/>
          <ac:graphicFrameMkLst>
            <pc:docMk/>
            <pc:sldMk cId="0" sldId="349"/>
            <ac:graphicFrameMk id="4" creationId="{00000000-0000-0000-0000-000000000000}"/>
          </ac:graphicFrameMkLst>
        </pc:graphicFrameChg>
      </pc:sldChg>
      <pc:sldChg chg="addSp delSp modSp mod">
        <pc:chgData name="Stephen Sorrell" userId="225f3560a924d65e" providerId="LiveId" clId="{81420F1A-718D-498A-9199-A946CEC926FA}" dt="2025-11-13T15:10:29.696" v="207" actId="207"/>
        <pc:sldMkLst>
          <pc:docMk/>
          <pc:sldMk cId="0" sldId="350"/>
        </pc:sldMkLst>
        <pc:graphicFrameChg chg="mod modGraphic">
          <ac:chgData name="Stephen Sorrell" userId="225f3560a924d65e" providerId="LiveId" clId="{81420F1A-718D-498A-9199-A946CEC926FA}" dt="2025-11-13T15:10:29.696" v="207" actId="207"/>
          <ac:graphicFrameMkLst>
            <pc:docMk/>
            <pc:sldMk cId="0" sldId="350"/>
            <ac:graphicFrameMk id="4" creationId="{00000000-0000-0000-0000-000000000000}"/>
          </ac:graphicFrameMkLst>
        </pc:graphicFrameChg>
      </pc:sldChg>
      <pc:sldChg chg="addSp delSp modSp mod">
        <pc:chgData name="Stephen Sorrell" userId="225f3560a924d65e" providerId="LiveId" clId="{81420F1A-718D-498A-9199-A946CEC926FA}" dt="2025-11-13T15:13:52.035" v="232" actId="21"/>
        <pc:sldMkLst>
          <pc:docMk/>
          <pc:sldMk cId="0" sldId="351"/>
        </pc:sldMkLst>
        <pc:graphicFrameChg chg="mod modGraphic">
          <ac:chgData name="Stephen Sorrell" userId="225f3560a924d65e" providerId="LiveId" clId="{81420F1A-718D-498A-9199-A946CEC926FA}" dt="2025-11-13T15:13:18.317" v="225"/>
          <ac:graphicFrameMkLst>
            <pc:docMk/>
            <pc:sldMk cId="0" sldId="351"/>
            <ac:graphicFrameMk id="4" creationId="{00000000-0000-0000-0000-000000000000}"/>
          </ac:graphicFrameMkLst>
        </pc:graphicFrameChg>
      </pc:sldChg>
      <pc:sldChg chg="delSp modSp mod">
        <pc:chgData name="Stephen Sorrell" userId="225f3560a924d65e" providerId="LiveId" clId="{81420F1A-718D-498A-9199-A946CEC926FA}" dt="2025-11-13T15:12:12.817" v="220" actId="21"/>
        <pc:sldMkLst>
          <pc:docMk/>
          <pc:sldMk cId="0" sldId="352"/>
        </pc:sldMkLst>
        <pc:graphicFrameChg chg="mod modGraphic">
          <ac:chgData name="Stephen Sorrell" userId="225f3560a924d65e" providerId="LiveId" clId="{81420F1A-718D-498A-9199-A946CEC926FA}" dt="2025-11-13T15:11:32.260" v="213"/>
          <ac:graphicFrameMkLst>
            <pc:docMk/>
            <pc:sldMk cId="0" sldId="352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0" sldId="353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0" sldId="353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0" sldId="354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0" sldId="354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0" sldId="355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0" sldId="355"/>
            <ac:graphicFrameMk id="4" creationId="{00000000-0000-0000-0000-000000000000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0" sldId="356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0" sldId="356"/>
            <ac:graphicFrameMk id="4" creationId="{00000000-0000-0000-0000-000000000000}"/>
          </ac:graphicFrameMkLst>
        </pc:graphicFrameChg>
      </pc:sldChg>
      <pc:sldChg chg="delSp mod">
        <pc:chgData name="Stephen Sorrell" userId="225f3560a924d65e" providerId="LiveId" clId="{81420F1A-718D-498A-9199-A946CEC926FA}" dt="2025-11-13T15:19:18.574" v="245" actId="21"/>
        <pc:sldMkLst>
          <pc:docMk/>
          <pc:sldMk cId="0" sldId="357"/>
        </pc:sldMkLst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2564989517" sldId="358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2564989517" sldId="358"/>
            <ac:graphicFrameMk id="4" creationId="{80B551E0-14CC-135C-A196-A8E4DCB238B7}"/>
          </ac:graphicFrameMkLst>
        </pc:graphicFrameChg>
      </pc:sldChg>
      <pc:sldChg chg="delSp modSp mod">
        <pc:chgData name="Stephen Sorrell" userId="225f3560a924d65e" providerId="LiveId" clId="{81420F1A-718D-498A-9199-A946CEC926FA}" dt="2025-11-13T13:39:19.695" v="32" actId="478"/>
        <pc:sldMkLst>
          <pc:docMk/>
          <pc:sldMk cId="3421156220" sldId="359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3421156220" sldId="359"/>
            <ac:graphicFrameMk id="4" creationId="{3D5EB324-E518-495C-2375-EAACF785D12C}"/>
          </ac:graphicFrameMkLst>
        </pc:graphicFrameChg>
      </pc:sldChg>
      <pc:sldChg chg="modSp mod">
        <pc:chgData name="Stephen Sorrell" userId="225f3560a924d65e" providerId="LiveId" clId="{81420F1A-718D-498A-9199-A946CEC926FA}" dt="2025-11-13T13:33:19.256" v="23" actId="1036"/>
        <pc:sldMkLst>
          <pc:docMk/>
          <pc:sldMk cId="2071107512" sldId="360"/>
        </pc:sldMkLst>
        <pc:spChg chg="mod">
          <ac:chgData name="Stephen Sorrell" userId="225f3560a924d65e" providerId="LiveId" clId="{81420F1A-718D-498A-9199-A946CEC926FA}" dt="2025-11-13T13:33:19.256" v="23" actId="1036"/>
          <ac:spMkLst>
            <pc:docMk/>
            <pc:sldMk cId="2071107512" sldId="360"/>
            <ac:spMk id="2" creationId="{39CF4133-EF08-EB32-806A-94ADDBEF8461}"/>
          </ac:spMkLst>
        </pc:spChg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2071107512" sldId="360"/>
            <ac:graphicFrameMk id="4" creationId="{136A2459-E286-D87C-A80B-318C97AEFEBB}"/>
          </ac:graphicFrameMkLst>
        </pc:graphicFrameChg>
      </pc:sldChg>
      <pc:sldChg chg="modSp mod">
        <pc:chgData name="Stephen Sorrell" userId="225f3560a924d65e" providerId="LiveId" clId="{81420F1A-718D-498A-9199-A946CEC926FA}" dt="2025-11-13T13:34:57.315" v="24" actId="207"/>
        <pc:sldMkLst>
          <pc:docMk/>
          <pc:sldMk cId="1499963615" sldId="361"/>
        </pc:sldMkLst>
        <pc:graphicFrameChg chg="mod modGraphic">
          <ac:chgData name="Stephen Sorrell" userId="225f3560a924d65e" providerId="LiveId" clId="{81420F1A-718D-498A-9199-A946CEC926FA}" dt="2025-11-13T13:34:57.315" v="24" actId="207"/>
          <ac:graphicFrameMkLst>
            <pc:docMk/>
            <pc:sldMk cId="1499963615" sldId="361"/>
            <ac:graphicFrameMk id="4" creationId="{9BD7C5E8-452D-15C3-50D9-887DC230B7BB}"/>
          </ac:graphicFrameMkLst>
        </pc:graphicFrameChg>
      </pc:sldChg>
      <pc:sldChg chg="modSp mod">
        <pc:chgData name="Stephen Sorrell" userId="225f3560a924d65e" providerId="LiveId" clId="{81420F1A-718D-498A-9199-A946CEC926FA}" dt="2025-11-13T13:35:35.157" v="26" actId="207"/>
        <pc:sldMkLst>
          <pc:docMk/>
          <pc:sldMk cId="1732042430" sldId="362"/>
        </pc:sldMkLst>
        <pc:graphicFrameChg chg="mod modGraphic">
          <ac:chgData name="Stephen Sorrell" userId="225f3560a924d65e" providerId="LiveId" clId="{81420F1A-718D-498A-9199-A946CEC926FA}" dt="2025-11-13T13:35:35.157" v="26" actId="207"/>
          <ac:graphicFrameMkLst>
            <pc:docMk/>
            <pc:sldMk cId="1732042430" sldId="362"/>
            <ac:graphicFrameMk id="4" creationId="{7A32A552-94C4-87DB-F2E6-7BA5BB29F43D}"/>
          </ac:graphicFrameMkLst>
        </pc:graphicFrameChg>
      </pc:sldChg>
      <pc:sldChg chg="modSp mod">
        <pc:chgData name="Stephen Sorrell" userId="225f3560a924d65e" providerId="LiveId" clId="{81420F1A-718D-498A-9199-A946CEC926FA}" dt="2025-11-13T13:36:22.915" v="27" actId="207"/>
        <pc:sldMkLst>
          <pc:docMk/>
          <pc:sldMk cId="2664457924" sldId="363"/>
        </pc:sldMkLst>
        <pc:graphicFrameChg chg="mod modGraphic">
          <ac:chgData name="Stephen Sorrell" userId="225f3560a924d65e" providerId="LiveId" clId="{81420F1A-718D-498A-9199-A946CEC926FA}" dt="2025-11-13T13:36:22.915" v="27" actId="207"/>
          <ac:graphicFrameMkLst>
            <pc:docMk/>
            <pc:sldMk cId="2664457924" sldId="363"/>
            <ac:graphicFrameMk id="4" creationId="{A1F554C0-2C11-8240-A9E0-99531497520A}"/>
          </ac:graphicFrameMkLst>
        </pc:graphicFrameChg>
      </pc:sldChg>
      <pc:sldChg chg="modSp mod">
        <pc:chgData name="Stephen Sorrell" userId="225f3560a924d65e" providerId="LiveId" clId="{81420F1A-718D-498A-9199-A946CEC926FA}" dt="2025-11-13T13:35:23.370" v="25" actId="207"/>
        <pc:sldMkLst>
          <pc:docMk/>
          <pc:sldMk cId="2118115355" sldId="365"/>
        </pc:sldMkLst>
        <pc:graphicFrameChg chg="mod modGraphic">
          <ac:chgData name="Stephen Sorrell" userId="225f3560a924d65e" providerId="LiveId" clId="{81420F1A-718D-498A-9199-A946CEC926FA}" dt="2025-11-13T13:35:23.370" v="25" actId="207"/>
          <ac:graphicFrameMkLst>
            <pc:docMk/>
            <pc:sldMk cId="2118115355" sldId="365"/>
            <ac:graphicFrameMk id="4" creationId="{4FF52442-9CD6-206B-4D4A-170EA998DACC}"/>
          </ac:graphicFrameMkLst>
        </pc:graphicFrameChg>
      </pc:sldChg>
      <pc:sldChg chg="modSp mod">
        <pc:chgData name="Stephen Sorrell" userId="225f3560a924d65e" providerId="LiveId" clId="{81420F1A-718D-498A-9199-A946CEC926FA}" dt="2025-11-13T13:36:42.956" v="28" actId="207"/>
        <pc:sldMkLst>
          <pc:docMk/>
          <pc:sldMk cId="1510998781" sldId="366"/>
        </pc:sldMkLst>
        <pc:graphicFrameChg chg="mod modGraphic">
          <ac:chgData name="Stephen Sorrell" userId="225f3560a924d65e" providerId="LiveId" clId="{81420F1A-718D-498A-9199-A946CEC926FA}" dt="2025-11-13T13:36:42.956" v="28" actId="207"/>
          <ac:graphicFrameMkLst>
            <pc:docMk/>
            <pc:sldMk cId="1510998781" sldId="366"/>
            <ac:graphicFrameMk id="4" creationId="{4DB7B064-C8D3-A4BF-6C42-914F41875C2B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4069860952" sldId="368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4069860952" sldId="368"/>
            <ac:graphicFrameMk id="4" creationId="{11EC496C-6260-D67C-D138-14D7EE7DAA59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1526066224" sldId="369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1526066224" sldId="369"/>
            <ac:graphicFrameMk id="4" creationId="{EFD4922B-5CCE-0829-B92D-AB9B414470FC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3323342193" sldId="370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3323342193" sldId="370"/>
            <ac:graphicFrameMk id="4" creationId="{7ECB92EC-96B1-3CF8-233C-300BB7120380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1026264506" sldId="371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1026264506" sldId="371"/>
            <ac:graphicFrameMk id="4" creationId="{59B51621-6222-92C4-19CA-654F97B78FAC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4175251143" sldId="372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4175251143" sldId="372"/>
            <ac:graphicFrameMk id="4" creationId="{0B3231A2-1B2F-974B-2EB8-DCF048AAB32D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591448199" sldId="373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591448199" sldId="373"/>
            <ac:graphicFrameMk id="4" creationId="{33CE80FA-128A-2CEB-4378-298533349440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2053978819" sldId="374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2053978819" sldId="374"/>
            <ac:graphicFrameMk id="4" creationId="{27E52BEE-52D8-C411-D08B-35142B1CB3A2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473835474" sldId="375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473835474" sldId="375"/>
            <ac:graphicFrameMk id="4" creationId="{CC3D0151-4025-C0B3-3785-E668B53C4511}"/>
          </ac:graphicFrameMkLst>
        </pc:graphicFrameChg>
      </pc:sldChg>
      <pc:sldChg chg="modSp">
        <pc:chgData name="Stephen Sorrell" userId="225f3560a924d65e" providerId="LiveId" clId="{81420F1A-718D-498A-9199-A946CEC926FA}" dt="2025-11-13T13:29:00.984" v="6"/>
        <pc:sldMkLst>
          <pc:docMk/>
          <pc:sldMk cId="3828876462" sldId="376"/>
        </pc:sldMkLst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3828876462" sldId="376"/>
            <ac:graphicFrameMk id="4" creationId="{EEFDCBA8-438C-CBCA-B687-5EFCA2C7C964}"/>
          </ac:graphicFrameMkLst>
        </pc:graphicFrameChg>
      </pc:sldChg>
      <pc:sldChg chg="modSp mod">
        <pc:chgData name="Stephen Sorrell" userId="225f3560a924d65e" providerId="LiveId" clId="{81420F1A-718D-498A-9199-A946CEC926FA}" dt="2025-11-13T13:32:23.649" v="18" actId="1035"/>
        <pc:sldMkLst>
          <pc:docMk/>
          <pc:sldMk cId="4126230645" sldId="377"/>
        </pc:sldMkLst>
        <pc:spChg chg="mod">
          <ac:chgData name="Stephen Sorrell" userId="225f3560a924d65e" providerId="LiveId" clId="{81420F1A-718D-498A-9199-A946CEC926FA}" dt="2025-11-13T13:32:23.649" v="18" actId="1035"/>
          <ac:spMkLst>
            <pc:docMk/>
            <pc:sldMk cId="4126230645" sldId="377"/>
            <ac:spMk id="2" creationId="{96B13FB2-6536-BA89-6B5D-8EA9B392B97D}"/>
          </ac:spMkLst>
        </pc:spChg>
        <pc:graphicFrameChg chg="mod">
          <ac:chgData name="Stephen Sorrell" userId="225f3560a924d65e" providerId="LiveId" clId="{81420F1A-718D-498A-9199-A946CEC926FA}" dt="2025-11-13T13:29:00.984" v="6"/>
          <ac:graphicFrameMkLst>
            <pc:docMk/>
            <pc:sldMk cId="4126230645" sldId="377"/>
            <ac:graphicFrameMk id="4" creationId="{15448C4E-871C-2D01-FA93-3B4986BEAC13}"/>
          </ac:graphicFrameMkLst>
        </pc:graphicFrameChg>
      </pc:sldChg>
      <pc:sldChg chg="modSp add mod">
        <pc:chgData name="Stephen Sorrell" userId="225f3560a924d65e" providerId="LiveId" clId="{81420F1A-718D-498A-9199-A946CEC926FA}" dt="2025-11-13T14:08:43.226" v="34" actId="1076"/>
        <pc:sldMkLst>
          <pc:docMk/>
          <pc:sldMk cId="2012688386" sldId="378"/>
        </pc:sldMkLst>
        <pc:spChg chg="mod">
          <ac:chgData name="Stephen Sorrell" userId="225f3560a924d65e" providerId="LiveId" clId="{81420F1A-718D-498A-9199-A946CEC926FA}" dt="2025-11-13T14:08:43.226" v="34" actId="1076"/>
          <ac:spMkLst>
            <pc:docMk/>
            <pc:sldMk cId="2012688386" sldId="378"/>
            <ac:spMk id="3" creationId="{1168652F-3FA8-28D4-3E8D-75D12EA7FAB8}"/>
          </ac:spMkLst>
        </pc:spChg>
      </pc:sldChg>
      <pc:sldChg chg="addSp modSp add mod">
        <pc:chgData name="Stephen Sorrell" userId="225f3560a924d65e" providerId="LiveId" clId="{81420F1A-718D-498A-9199-A946CEC926FA}" dt="2025-11-13T14:11:17.710" v="42" actId="1076"/>
        <pc:sldMkLst>
          <pc:docMk/>
          <pc:sldMk cId="3194451187" sldId="379"/>
        </pc:sldMkLst>
        <pc:spChg chg="add mod">
          <ac:chgData name="Stephen Sorrell" userId="225f3560a924d65e" providerId="LiveId" clId="{81420F1A-718D-498A-9199-A946CEC926FA}" dt="2025-11-13T14:10:18.174" v="38" actId="1076"/>
          <ac:spMkLst>
            <pc:docMk/>
            <pc:sldMk cId="3194451187" sldId="379"/>
            <ac:spMk id="9" creationId="{1CE3098B-B061-EDCD-891F-71E1138330A2}"/>
          </ac:spMkLst>
        </pc:spChg>
      </pc:sldChg>
      <pc:sldChg chg="modSp add mod">
        <pc:chgData name="Stephen Sorrell" userId="225f3560a924d65e" providerId="LiveId" clId="{81420F1A-718D-498A-9199-A946CEC926FA}" dt="2025-11-13T15:16:23.155" v="236" actId="207"/>
        <pc:sldMkLst>
          <pc:docMk/>
          <pc:sldMk cId="4092035383" sldId="380"/>
        </pc:sldMkLst>
        <pc:graphicFrameChg chg="modGraphic">
          <ac:chgData name="Stephen Sorrell" userId="225f3560a924d65e" providerId="LiveId" clId="{81420F1A-718D-498A-9199-A946CEC926FA}" dt="2025-11-13T15:16:23.155" v="236" actId="207"/>
          <ac:graphicFrameMkLst>
            <pc:docMk/>
            <pc:sldMk cId="4092035383" sldId="380"/>
            <ac:graphicFrameMk id="4" creationId="{E7FE5FD8-CB9F-7CDA-638A-09EF30A8C1D1}"/>
          </ac:graphicFrameMkLst>
        </pc:graphicFrameChg>
      </pc:sldChg>
      <pc:sldChg chg="modSp add del mod">
        <pc:chgData name="Stephen Sorrell" userId="225f3560a924d65e" providerId="LiveId" clId="{81420F1A-718D-498A-9199-A946CEC926FA}" dt="2025-11-14T09:17:47.180" v="320" actId="2696"/>
        <pc:sldMkLst>
          <pc:docMk/>
          <pc:sldMk cId="2749288609" sldId="381"/>
        </pc:sldMkLst>
        <pc:graphicFrameChg chg="modGraphic">
          <ac:chgData name="Stephen Sorrell" userId="225f3560a924d65e" providerId="LiveId" clId="{81420F1A-718D-498A-9199-A946CEC926FA}" dt="2025-11-14T09:15:20.040" v="316" actId="207"/>
          <ac:graphicFrameMkLst>
            <pc:docMk/>
            <pc:sldMk cId="2749288609" sldId="381"/>
            <ac:graphicFrameMk id="4" creationId="{31A2A124-9831-EC1D-A0C3-D02D99BEEEE8}"/>
          </ac:graphicFrameMkLst>
        </pc:graphicFrameChg>
      </pc:sldChg>
      <pc:sldChg chg="modSp add mod">
        <pc:chgData name="Stephen Sorrell" userId="225f3560a924d65e" providerId="LiveId" clId="{81420F1A-718D-498A-9199-A946CEC926FA}" dt="2025-11-14T09:38:28.893" v="344" actId="207"/>
        <pc:sldMkLst>
          <pc:docMk/>
          <pc:sldMk cId="119757656" sldId="382"/>
        </pc:sldMkLst>
        <pc:graphicFrameChg chg="modGraphic">
          <ac:chgData name="Stephen Sorrell" userId="225f3560a924d65e" providerId="LiveId" clId="{81420F1A-718D-498A-9199-A946CEC926FA}" dt="2025-11-14T09:38:28.893" v="344" actId="207"/>
          <ac:graphicFrameMkLst>
            <pc:docMk/>
            <pc:sldMk cId="119757656" sldId="382"/>
            <ac:graphicFrameMk id="4" creationId="{8201AFA9-AC66-5315-D1B9-06F0F2E18AD4}"/>
          </ac:graphicFrameMkLst>
        </pc:graphicFrameChg>
      </pc:sldChg>
      <pc:sldChg chg="modSp add mod">
        <pc:chgData name="Stephen Sorrell" userId="225f3560a924d65e" providerId="LiveId" clId="{81420F1A-718D-498A-9199-A946CEC926FA}" dt="2025-11-14T09:38:47.503" v="346" actId="207"/>
        <pc:sldMkLst>
          <pc:docMk/>
          <pc:sldMk cId="2100362022" sldId="383"/>
        </pc:sldMkLst>
        <pc:graphicFrameChg chg="modGraphic">
          <ac:chgData name="Stephen Sorrell" userId="225f3560a924d65e" providerId="LiveId" clId="{81420F1A-718D-498A-9199-A946CEC926FA}" dt="2025-11-14T09:38:47.503" v="346" actId="207"/>
          <ac:graphicFrameMkLst>
            <pc:docMk/>
            <pc:sldMk cId="2100362022" sldId="383"/>
            <ac:graphicFrameMk id="4" creationId="{61761B91-8DB9-A0D4-8EE7-CFF45A1B4BF9}"/>
          </ac:graphicFrameMkLst>
        </pc:graphicFrameChg>
      </pc:sldChg>
      <pc:sldChg chg="modSp add mod">
        <pc:chgData name="Stephen Sorrell" userId="225f3560a924d65e" providerId="LiveId" clId="{81420F1A-718D-498A-9199-A946CEC926FA}" dt="2025-11-14T09:39:05.811" v="348" actId="207"/>
        <pc:sldMkLst>
          <pc:docMk/>
          <pc:sldMk cId="1900114980" sldId="384"/>
        </pc:sldMkLst>
        <pc:graphicFrameChg chg="modGraphic">
          <ac:chgData name="Stephen Sorrell" userId="225f3560a924d65e" providerId="LiveId" clId="{81420F1A-718D-498A-9199-A946CEC926FA}" dt="2025-11-14T09:39:05.811" v="348" actId="207"/>
          <ac:graphicFrameMkLst>
            <pc:docMk/>
            <pc:sldMk cId="1900114980" sldId="384"/>
            <ac:graphicFrameMk id="4" creationId="{7C0CDA2D-48E7-BF4A-C74D-DA868FF90EA1}"/>
          </ac:graphicFrameMkLst>
        </pc:graphicFrameChg>
      </pc:sldChg>
      <pc:sldChg chg="modSp add mod">
        <pc:chgData name="Stephen Sorrell" userId="225f3560a924d65e" providerId="LiveId" clId="{81420F1A-718D-498A-9199-A946CEC926FA}" dt="2025-11-14T09:30:40.054" v="340" actId="207"/>
        <pc:sldMkLst>
          <pc:docMk/>
          <pc:sldMk cId="3728876204" sldId="385"/>
        </pc:sldMkLst>
        <pc:spChg chg="mod">
          <ac:chgData name="Stephen Sorrell" userId="225f3560a924d65e" providerId="LiveId" clId="{81420F1A-718D-498A-9199-A946CEC926FA}" dt="2025-11-14T09:30:40.054" v="340" actId="207"/>
          <ac:spMkLst>
            <pc:docMk/>
            <pc:sldMk cId="3728876204" sldId="385"/>
            <ac:spMk id="5" creationId="{F06F26D0-ADAA-335B-C443-F3706216C98A}"/>
          </ac:spMkLst>
        </pc:spChg>
      </pc:sldChg>
    </pc:docChg>
  </pc:docChgLst>
  <pc:docChgLst>
    <pc:chgData name="Stephen Sorrell" userId="225f3560a924d65e" providerId="LiveId" clId="{5439B9AB-77D9-446A-B02B-D6E4F1090FD4}"/>
    <pc:docChg chg="undo custSel addSld delSld modSld sldOrd modMainMaster addSection delSection">
      <pc:chgData name="Stephen Sorrell" userId="225f3560a924d65e" providerId="LiveId" clId="{5439B9AB-77D9-446A-B02B-D6E4F1090FD4}" dt="2025-11-15T12:22:04.859" v="883"/>
      <pc:docMkLst>
        <pc:docMk/>
      </pc:docMkLst>
      <pc:sldChg chg="addSp delSp modSp mod modTransition delAnim modAnim">
        <pc:chgData name="Stephen Sorrell" userId="225f3560a924d65e" providerId="LiveId" clId="{5439B9AB-77D9-446A-B02B-D6E4F1090FD4}" dt="2025-11-15T12:22:04.859" v="883"/>
        <pc:sldMkLst>
          <pc:docMk/>
          <pc:sldMk cId="0" sldId="257"/>
        </pc:sldMkLst>
        <pc:graphicFrameChg chg="modGraphic">
          <ac:chgData name="Stephen Sorrell" userId="225f3560a924d65e" providerId="LiveId" clId="{5439B9AB-77D9-446A-B02B-D6E4F1090FD4}" dt="2025-11-14T11:52:14.775" v="611" actId="20577"/>
          <ac:graphicFrameMkLst>
            <pc:docMk/>
            <pc:sldMk cId="0" sldId="257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0" sldId="257"/>
            <ac:picMk id="2" creationId="{9EBA6DF1-2FB9-6852-D03D-D53D78663C8C}"/>
          </ac:picMkLst>
        </pc:picChg>
        <pc:picChg chg="add del mod">
          <ac:chgData name="Stephen Sorrell" userId="225f3560a924d65e" providerId="LiveId" clId="{5439B9AB-77D9-446A-B02B-D6E4F1090FD4}" dt="2025-11-15T11:07:59.803" v="849"/>
          <ac:picMkLst>
            <pc:docMk/>
            <pc:sldMk cId="0" sldId="257"/>
            <ac:picMk id="2" creationId="{F574359A-01F4-2094-570B-B81E86B30087}"/>
          </ac:picMkLst>
        </pc:picChg>
        <pc:picChg chg="add del mod">
          <ac:chgData name="Stephen Sorrell" userId="225f3560a924d65e" providerId="LiveId" clId="{5439B9AB-77D9-446A-B02B-D6E4F1090FD4}" dt="2025-11-15T09:22:09.312" v="722" actId="478"/>
          <ac:picMkLst>
            <pc:docMk/>
            <pc:sldMk cId="0" sldId="257"/>
            <ac:picMk id="5" creationId="{3F99C732-FF73-2C94-FF20-1A53A1A09675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0" sldId="257"/>
            <ac:picMk id="5" creationId="{5135A47C-1C81-08DD-B00C-66E8BF0E4737}"/>
          </ac:picMkLst>
        </pc:picChg>
        <pc:picChg chg="add del mod ord">
          <ac:chgData name="Stephen Sorrell" userId="225f3560a924d65e" providerId="LiveId" clId="{5439B9AB-77D9-446A-B02B-D6E4F1090FD4}" dt="2025-11-15T11:08:35.867" v="850"/>
          <ac:picMkLst>
            <pc:docMk/>
            <pc:sldMk cId="0" sldId="257"/>
            <ac:picMk id="6" creationId="{C558B278-27BC-ADA9-425A-CB70DC4020E3}"/>
          </ac:picMkLst>
        </pc:picChg>
        <pc:picChg chg="add del mod">
          <ac:chgData name="Stephen Sorrell" userId="225f3560a924d65e" providerId="LiveId" clId="{5439B9AB-77D9-446A-B02B-D6E4F1090FD4}" dt="2025-11-15T11:08:42.478" v="853"/>
          <ac:picMkLst>
            <pc:docMk/>
            <pc:sldMk cId="0" sldId="257"/>
            <ac:picMk id="7" creationId="{BD50B99F-ACAF-9D9C-CBB3-0150A951D067}"/>
          </ac:picMkLst>
        </pc:picChg>
        <pc:picChg chg="add del mod ord">
          <ac:chgData name="Stephen Sorrell" userId="225f3560a924d65e" providerId="LiveId" clId="{5439B9AB-77D9-446A-B02B-D6E4F1090FD4}" dt="2025-11-15T11:12:41.765" v="854"/>
          <ac:picMkLst>
            <pc:docMk/>
            <pc:sldMk cId="0" sldId="257"/>
            <ac:picMk id="8" creationId="{C5DA7F48-1DD6-51F1-DD46-2560ECA1C58A}"/>
          </ac:picMkLst>
        </pc:pic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0" sldId="257"/>
            <ac:picMk id="9" creationId="{D9B0727A-CDEA-DCCA-57A6-4EF9322A3C50}"/>
          </ac:picMkLst>
        </pc:picChg>
        <pc:picChg chg="add del mod ord">
          <ac:chgData name="Stephen Sorrell" userId="225f3560a924d65e" providerId="LiveId" clId="{5439B9AB-77D9-446A-B02B-D6E4F1090FD4}" dt="2025-11-15T11:14:29.798" v="877"/>
          <ac:picMkLst>
            <pc:docMk/>
            <pc:sldMk cId="0" sldId="257"/>
            <ac:picMk id="11" creationId="{0A050C3C-FF6E-F76A-63A7-FB04B2BA4829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0" sldId="257"/>
            <ac:picMk id="11" creationId="{DFDE597E-16B5-8F22-FF1C-9894BDFBDC62}"/>
          </ac:picMkLst>
        </pc:picChg>
        <pc:picChg chg="add del mod">
          <ac:chgData name="Stephen Sorrell" userId="225f3560a924d65e" providerId="LiveId" clId="{5439B9AB-77D9-446A-B02B-D6E4F1090FD4}" dt="2025-11-15T11:07:40.106" v="845"/>
          <ac:picMkLst>
            <pc:docMk/>
            <pc:sldMk cId="0" sldId="257"/>
            <ac:picMk id="12" creationId="{52D7A52B-A145-5AC9-0026-836DEB83EEBD}"/>
          </ac:picMkLst>
        </pc:picChg>
        <pc:picChg chg="add del mod">
          <ac:chgData name="Stephen Sorrell" userId="225f3560a924d65e" providerId="LiveId" clId="{5439B9AB-77D9-446A-B02B-D6E4F1090FD4}" dt="2025-11-15T11:26:52.827" v="879"/>
          <ac:picMkLst>
            <pc:docMk/>
            <pc:sldMk cId="0" sldId="257"/>
            <ac:picMk id="13" creationId="{F191F2D6-0A8E-25C3-398A-51B23EB98626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0" sldId="257"/>
            <ac:picMk id="19" creationId="{03C1A805-A63F-7E88-A57E-7F4C0EFE374B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57"/>
            <ac:picMk id="20" creationId="{FCEE2759-73CD-FE69-2604-ADFDD0E94BC4}"/>
          </ac:picMkLst>
        </pc:picChg>
        <pc:inkChg chg="add">
          <ac:chgData name="Stephen Sorrell" userId="225f3560a924d65e" providerId="LiveId" clId="{5439B9AB-77D9-446A-B02B-D6E4F1090FD4}" dt="2025-11-13T08:15:32.425" v="278"/>
          <ac:inkMkLst>
            <pc:docMk/>
            <pc:sldMk cId="0" sldId="257"/>
            <ac:inkMk id="3" creationId="{F996406D-A461-FE60-DF2F-842BB56292D8}"/>
          </ac:inkMkLst>
        </pc:ink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58"/>
        </pc:sldMkLst>
        <pc:picChg chg="add del mod">
          <ac:chgData name="Stephen Sorrell" userId="225f3560a924d65e" providerId="LiveId" clId="{5439B9AB-77D9-446A-B02B-D6E4F1090FD4}" dt="2025-11-15T09:22:44.697" v="727" actId="478"/>
          <ac:picMkLst>
            <pc:docMk/>
            <pc:sldMk cId="0" sldId="258"/>
            <ac:picMk id="2" creationId="{1A06E192-DC26-74A7-BCDE-6A9683D81B36}"/>
          </ac:picMkLst>
        </pc:pic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0" sldId="258"/>
            <ac:picMk id="2" creationId="{6A0B5212-3926-0836-7EE3-EBD8A9C01067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0" sldId="258"/>
            <ac:picMk id="2" creationId="{A9C03236-6F7E-98B1-9204-CCC6EB73CB2D}"/>
          </ac:picMkLst>
        </pc:picChg>
        <pc:picChg chg="add del mod">
          <ac:chgData name="Stephen Sorrell" userId="225f3560a924d65e" providerId="LiveId" clId="{5439B9AB-77D9-446A-B02B-D6E4F1090FD4}" dt="2025-11-14T08:23:51.340" v="376" actId="478"/>
          <ac:picMkLst>
            <pc:docMk/>
            <pc:sldMk cId="0" sldId="258"/>
            <ac:picMk id="2" creationId="{CB6B69E8-D135-FD70-5EF3-10568A37ABCD}"/>
          </ac:picMkLst>
        </pc:picChg>
        <pc:picChg chg="add del mod">
          <ac:chgData name="Stephen Sorrell" userId="225f3560a924d65e" providerId="LiveId" clId="{5439B9AB-77D9-446A-B02B-D6E4F1090FD4}" dt="2025-11-14T08:23:53.581" v="379" actId="478"/>
          <ac:picMkLst>
            <pc:docMk/>
            <pc:sldMk cId="0" sldId="258"/>
            <ac:picMk id="3" creationId="{34ED1E30-02EA-8358-3275-03D2AA791C67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0" sldId="258"/>
            <ac:picMk id="3" creationId="{9BD0A6FD-3BE0-37DF-3A3A-7E1560B5B18B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0" sldId="258"/>
            <ac:picMk id="3" creationId="{D2030A46-BA52-63FD-E8B0-FE162DF41466}"/>
          </ac:picMkLst>
        </pc:picChg>
        <pc:picChg chg="add del mod">
          <ac:chgData name="Stephen Sorrell" userId="225f3560a924d65e" providerId="LiveId" clId="{5439B9AB-77D9-446A-B02B-D6E4F1090FD4}" dt="2025-11-14T08:23:52.934" v="378" actId="478"/>
          <ac:picMkLst>
            <pc:docMk/>
            <pc:sldMk cId="0" sldId="258"/>
            <ac:picMk id="5" creationId="{49656349-5DA9-74AD-DA0B-A0C72AC34F51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58"/>
            <ac:picMk id="5" creationId="{6E51D77D-FDD1-F9E6-B69A-66140054400F}"/>
          </ac:picMkLst>
        </pc:picChg>
        <pc:picChg chg="add del mod">
          <ac:chgData name="Stephen Sorrell" userId="225f3560a924d65e" providerId="LiveId" clId="{5439B9AB-77D9-446A-B02B-D6E4F1090FD4}" dt="2025-11-14T08:23:52.190" v="377" actId="478"/>
          <ac:picMkLst>
            <pc:docMk/>
            <pc:sldMk cId="0" sldId="258"/>
            <ac:picMk id="7" creationId="{55C18DD3-68BB-90F8-9A6C-4254E8CA39AD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0" sldId="258"/>
            <ac:picMk id="9" creationId="{2F013D0F-DC15-005B-915D-A789AE19D48A}"/>
          </ac:picMkLst>
        </pc:picChg>
        <pc:picChg chg="add del mod">
          <ac:chgData name="Stephen Sorrell" userId="225f3560a924d65e" providerId="LiveId" clId="{5439B9AB-77D9-446A-B02B-D6E4F1090FD4}" dt="2025-11-15T11:12:41.765" v="854"/>
          <ac:picMkLst>
            <pc:docMk/>
            <pc:sldMk cId="0" sldId="258"/>
            <ac:picMk id="10" creationId="{05738B3B-1C5B-3781-FB5F-6FE3E6FBDABA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59"/>
        </pc:sldMkLst>
        <pc:graphicFrameChg chg="mod">
          <ac:chgData name="Stephen Sorrell" userId="225f3560a924d65e" providerId="LiveId" clId="{5439B9AB-77D9-446A-B02B-D6E4F1090FD4}" dt="2025-11-13T09:48:03.826" v="371"/>
          <ac:graphicFrameMkLst>
            <pc:docMk/>
            <pc:sldMk cId="0" sldId="259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0" sldId="259"/>
            <ac:picMk id="2" creationId="{5044807E-EA1A-7CFE-E209-5E922A6B5CD5}"/>
          </ac:picMkLst>
        </pc:picChg>
        <pc:picChg chg="add del mod">
          <ac:chgData name="Stephen Sorrell" userId="225f3560a924d65e" providerId="LiveId" clId="{5439B9AB-77D9-446A-B02B-D6E4F1090FD4}" dt="2025-11-14T08:24:08.341" v="384" actId="478"/>
          <ac:picMkLst>
            <pc:docMk/>
            <pc:sldMk cId="0" sldId="259"/>
            <ac:picMk id="2" creationId="{90AD5F55-DF7F-1EA8-3FD9-49F0822315A7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0" sldId="259"/>
            <ac:picMk id="2" creationId="{BB7B23EE-D693-EE2F-318D-DAD172D71CAC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0" sldId="259"/>
            <ac:picMk id="3" creationId="{91D06BB1-9D12-738E-7FB3-967F35550456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0" sldId="259"/>
            <ac:picMk id="3" creationId="{D49252F3-2318-26A8-46BF-D1B49D8DD3A5}"/>
          </ac:picMkLst>
        </pc:picChg>
        <pc:picChg chg="add del mod">
          <ac:chgData name="Stephen Sorrell" userId="225f3560a924d65e" providerId="LiveId" clId="{5439B9AB-77D9-446A-B02B-D6E4F1090FD4}" dt="2025-11-14T08:24:10.566" v="387" actId="478"/>
          <ac:picMkLst>
            <pc:docMk/>
            <pc:sldMk cId="0" sldId="259"/>
            <ac:picMk id="3" creationId="{FAADB93E-7B7B-37FC-F067-37D4E8B57F04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59"/>
            <ac:picMk id="5" creationId="{13E64674-182F-2731-02FC-E0FE954E0CA4}"/>
          </ac:picMkLst>
        </pc:picChg>
        <pc:picChg chg="add del mod">
          <ac:chgData name="Stephen Sorrell" userId="225f3560a924d65e" providerId="LiveId" clId="{5439B9AB-77D9-446A-B02B-D6E4F1090FD4}" dt="2025-11-14T08:24:09.757" v="386" actId="478"/>
          <ac:picMkLst>
            <pc:docMk/>
            <pc:sldMk cId="0" sldId="259"/>
            <ac:picMk id="5" creationId="{E05AF623-BA87-2C5B-8ACA-BDB9BD22F80E}"/>
          </ac:picMkLst>
        </pc:picChg>
        <pc:picChg chg="add del mod">
          <ac:chgData name="Stephen Sorrell" userId="225f3560a924d65e" providerId="LiveId" clId="{5439B9AB-77D9-446A-B02B-D6E4F1090FD4}" dt="2025-11-14T08:24:09.133" v="385" actId="478"/>
          <ac:picMkLst>
            <pc:docMk/>
            <pc:sldMk cId="0" sldId="259"/>
            <ac:picMk id="7" creationId="{91A0D503-3DD7-D43D-BBDD-2CA54858CA2E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0" sldId="259"/>
            <ac:picMk id="9" creationId="{71888CE9-EE35-E1AF-80FF-4D5A006B6B63}"/>
          </ac:picMkLst>
        </pc:picChg>
        <pc:picChg chg="add del mod">
          <ac:chgData name="Stephen Sorrell" userId="225f3560a924d65e" providerId="LiveId" clId="{5439B9AB-77D9-446A-B02B-D6E4F1090FD4}" dt="2025-11-15T11:12:41.765" v="854"/>
          <ac:picMkLst>
            <pc:docMk/>
            <pc:sldMk cId="0" sldId="259"/>
            <ac:picMk id="10" creationId="{25B98E0D-FEA3-87DD-D32B-40881EAE4758}"/>
          </ac:picMkLst>
        </pc:picChg>
      </pc:sldChg>
      <pc:sldChg chg="addSp delSp modSp mod or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60"/>
        </pc:sldMkLst>
        <pc:picChg chg="add del mod">
          <ac:chgData name="Stephen Sorrell" userId="225f3560a924d65e" providerId="LiveId" clId="{5439B9AB-77D9-446A-B02B-D6E4F1090FD4}" dt="2025-11-15T11:07:59.803" v="849"/>
          <ac:picMkLst>
            <pc:docMk/>
            <pc:sldMk cId="0" sldId="260"/>
            <ac:picMk id="2" creationId="{CA62BBBA-9B32-B22F-B0C6-63145E51854C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0" sldId="260"/>
            <ac:picMk id="2" creationId="{CD83F3D1-48B2-3E82-BF40-FE85E6937FAE}"/>
          </ac:picMkLst>
        </pc:picChg>
        <pc:picChg chg="add del mod ord">
          <ac:chgData name="Stephen Sorrell" userId="225f3560a924d65e" providerId="LiveId" clId="{5439B9AB-77D9-446A-B02B-D6E4F1090FD4}" dt="2025-11-15T11:12:41.765" v="854"/>
          <ac:picMkLst>
            <pc:docMk/>
            <pc:sldMk cId="0" sldId="260"/>
            <ac:picMk id="3" creationId="{B2509600-78F6-CF07-6BB1-9C1BD84091A2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0" sldId="260"/>
            <ac:picMk id="3" creationId="{C0A25BD0-2BEA-CE7C-E769-EE20BDE18475}"/>
          </ac:picMkLst>
        </pc:picChg>
        <pc:picChg chg="add del mod">
          <ac:chgData name="Stephen Sorrell" userId="225f3560a924d65e" providerId="LiveId" clId="{5439B9AB-77D9-446A-B02B-D6E4F1090FD4}" dt="2025-11-15T09:22:22.079" v="724" actId="478"/>
          <ac:picMkLst>
            <pc:docMk/>
            <pc:sldMk cId="0" sldId="260"/>
            <ac:picMk id="3" creationId="{FC197B3B-CE14-DB84-AFEB-E7EDD71C0607}"/>
          </ac:picMkLst>
        </pc:pic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0" sldId="260"/>
            <ac:picMk id="5" creationId="{2E016EC4-93A8-8425-B359-45DB018F2CF5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0" sldId="260"/>
            <ac:picMk id="6" creationId="{92FE6C2A-7AD7-7830-E3AC-75CF4AD42B54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60"/>
            <ac:picMk id="7" creationId="{3757B797-E8AB-E077-94E4-761206B560DC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0" sldId="260"/>
            <ac:picMk id="9" creationId="{EBF60EB4-AE4D-F2DE-0762-A40706629E19}"/>
          </ac:picMkLst>
        </pc:picChg>
        <pc:picChg chg="add del mod">
          <ac:chgData name="Stephen Sorrell" userId="225f3560a924d65e" providerId="LiveId" clId="{5439B9AB-77D9-446A-B02B-D6E4F1090FD4}" dt="2025-11-15T11:07:40.106" v="845"/>
          <ac:picMkLst>
            <pc:docMk/>
            <pc:sldMk cId="0" sldId="260"/>
            <ac:picMk id="10" creationId="{F64B17B3-17B5-5C38-8D7B-0EB183277EC4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61"/>
        </pc:sldMkLst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0" sldId="261"/>
            <ac:picMk id="2" creationId="{7B50FD55-37F8-B410-8DDD-024358BB41C8}"/>
          </ac:picMkLst>
        </pc:pic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0" sldId="261"/>
            <ac:picMk id="2" creationId="{B43CF50F-4C16-260C-F027-2361C0B76644}"/>
          </ac:picMkLst>
        </pc:picChg>
        <pc:picChg chg="add del mod">
          <ac:chgData name="Stephen Sorrell" userId="225f3560a924d65e" providerId="LiveId" clId="{5439B9AB-77D9-446A-B02B-D6E4F1090FD4}" dt="2025-11-15T09:20:53.312" v="714" actId="478"/>
          <ac:picMkLst>
            <pc:docMk/>
            <pc:sldMk cId="0" sldId="261"/>
            <ac:picMk id="2" creationId="{D4064AB9-5ED9-A1DA-3DCD-DD3A40E01D7E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0" sldId="261"/>
            <ac:picMk id="3" creationId="{6739FF61-630C-BDDD-2ADB-FBE06C4A6EB6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0" sldId="261"/>
            <ac:picMk id="3" creationId="{7D4A9693-D1FE-ABFD-4BE4-BD58393D22DB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61"/>
            <ac:picMk id="5" creationId="{4A93D63C-835F-45AC-45BF-CAA4811CCB84}"/>
          </ac:picMkLst>
        </pc:picChg>
        <pc:picChg chg="add del mod">
          <ac:chgData name="Stephen Sorrell" userId="225f3560a924d65e" providerId="LiveId" clId="{5439B9AB-77D9-446A-B02B-D6E4F1090FD4}" dt="2025-11-15T09:22:29.688" v="725" actId="478"/>
          <ac:picMkLst>
            <pc:docMk/>
            <pc:sldMk cId="0" sldId="261"/>
            <ac:picMk id="5" creationId="{D142E5C2-7F77-BF71-A8E1-CBFD573F52D1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0" sldId="261"/>
            <ac:picMk id="9" creationId="{66450DE4-38FD-A6C4-4959-F5F18D770B19}"/>
          </ac:picMkLst>
        </pc:picChg>
        <pc:picChg chg="add del mod">
          <ac:chgData name="Stephen Sorrell" userId="225f3560a924d65e" providerId="LiveId" clId="{5439B9AB-77D9-446A-B02B-D6E4F1090FD4}" dt="2025-11-15T11:12:41.765" v="854"/>
          <ac:picMkLst>
            <pc:docMk/>
            <pc:sldMk cId="0" sldId="261"/>
            <ac:picMk id="10" creationId="{40D27C38-E371-C449-B41C-BA9573235CBF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62"/>
        </pc:sldMkLst>
        <pc:picChg chg="add del mod">
          <ac:chgData name="Stephen Sorrell" userId="225f3560a924d65e" providerId="LiveId" clId="{5439B9AB-77D9-446A-B02B-D6E4F1090FD4}" dt="2025-11-14T08:23:38.694" v="372" actId="478"/>
          <ac:picMkLst>
            <pc:docMk/>
            <pc:sldMk cId="0" sldId="262"/>
            <ac:picMk id="2" creationId="{5F0A70D3-5995-AD71-A207-5E35DFCEF985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0" sldId="262"/>
            <ac:picMk id="2" creationId="{99FE19E8-CDCE-9F07-3980-936EC6F2B35B}"/>
          </ac:picMkLst>
        </pc:pic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0" sldId="262"/>
            <ac:picMk id="2" creationId="{F4564FE8-0924-E801-2535-AD86D0ABC54B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0" sldId="262"/>
            <ac:picMk id="3" creationId="{1106E899-59E0-6AC9-1EA4-8D5CD89AC329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0" sldId="262"/>
            <ac:picMk id="3" creationId="{33656A48-A494-10E9-2EEB-81897773C7BB}"/>
          </ac:picMkLst>
        </pc:picChg>
        <pc:picChg chg="add del mod">
          <ac:chgData name="Stephen Sorrell" userId="225f3560a924d65e" providerId="LiveId" clId="{5439B9AB-77D9-446A-B02B-D6E4F1090FD4}" dt="2025-11-15T09:22:36.065" v="726" actId="478"/>
          <ac:picMkLst>
            <pc:docMk/>
            <pc:sldMk cId="0" sldId="262"/>
            <ac:picMk id="3" creationId="{F85F6FCF-2510-850C-0A7B-9F045917F30C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62"/>
            <ac:picMk id="5" creationId="{E749F143-4214-D9E5-86A7-BCBFB2717E4D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0" sldId="262"/>
            <ac:picMk id="9" creationId="{788D8A76-452F-A5DB-5B5E-C92FF4DC09F5}"/>
          </ac:picMkLst>
        </pc:picChg>
        <pc:picChg chg="add del mod">
          <ac:chgData name="Stephen Sorrell" userId="225f3560a924d65e" providerId="LiveId" clId="{5439B9AB-77D9-446A-B02B-D6E4F1090FD4}" dt="2025-11-14T08:23:44.334" v="375" actId="478"/>
          <ac:picMkLst>
            <pc:docMk/>
            <pc:sldMk cId="0" sldId="262"/>
            <ac:picMk id="10" creationId="{16592F53-FF5E-0482-7BE8-3D4D3117C7CD}"/>
          </ac:picMkLst>
        </pc:picChg>
        <pc:picChg chg="add del mod">
          <ac:chgData name="Stephen Sorrell" userId="225f3560a924d65e" providerId="LiveId" clId="{5439B9AB-77D9-446A-B02B-D6E4F1090FD4}" dt="2025-11-15T11:12:41.765" v="854"/>
          <ac:picMkLst>
            <pc:docMk/>
            <pc:sldMk cId="0" sldId="262"/>
            <ac:picMk id="10" creationId="{E6988DD8-91FE-E41F-4463-C0C96CB46F4C}"/>
          </ac:picMkLst>
        </pc:picChg>
        <pc:picChg chg="add del mod">
          <ac:chgData name="Stephen Sorrell" userId="225f3560a924d65e" providerId="LiveId" clId="{5439B9AB-77D9-446A-B02B-D6E4F1090FD4}" dt="2025-11-14T08:23:43.108" v="374" actId="478"/>
          <ac:picMkLst>
            <pc:docMk/>
            <pc:sldMk cId="0" sldId="262"/>
            <ac:picMk id="11" creationId="{ADC6E5EB-7446-57B6-4AB6-B5ED18F64DDD}"/>
          </ac:picMkLst>
        </pc:picChg>
        <pc:picChg chg="add del mod">
          <ac:chgData name="Stephen Sorrell" userId="225f3560a924d65e" providerId="LiveId" clId="{5439B9AB-77D9-446A-B02B-D6E4F1090FD4}" dt="2025-11-14T08:23:41.029" v="373" actId="478"/>
          <ac:picMkLst>
            <pc:docMk/>
            <pc:sldMk cId="0" sldId="262"/>
            <ac:picMk id="12" creationId="{DDB55FF1-4A82-5A59-4A5A-0531FEA8D164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64"/>
        </pc:sldMkLst>
        <pc:graphicFrameChg chg="modGraphic">
          <ac:chgData name="Stephen Sorrell" userId="225f3560a924d65e" providerId="LiveId" clId="{5439B9AB-77D9-446A-B02B-D6E4F1090FD4}" dt="2025-11-13T06:00:10.849" v="5" actId="207"/>
          <ac:graphicFrameMkLst>
            <pc:docMk/>
            <pc:sldMk cId="0" sldId="264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4T08:24:15.389" v="388" actId="478"/>
          <ac:picMkLst>
            <pc:docMk/>
            <pc:sldMk cId="0" sldId="264"/>
            <ac:picMk id="2" creationId="{26BB272B-58D0-9E0D-BFE8-99BF1129C65D}"/>
          </ac:picMkLst>
        </pc:pic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0" sldId="264"/>
            <ac:picMk id="2" creationId="{82CFE20A-4E40-7C43-FB53-3AC2C1744BD9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0" sldId="264"/>
            <ac:picMk id="2" creationId="{EA3CE5BB-FB98-9B34-301B-0EF8CFDE9E53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0" sldId="264"/>
            <ac:picMk id="3" creationId="{1603AD79-DB3C-EE20-2A0D-CEBE81FA7EA2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0" sldId="264"/>
            <ac:picMk id="3" creationId="{18316AD1-77C1-71E8-B0CF-14E2B9A239F7}"/>
          </ac:picMkLst>
        </pc:picChg>
        <pc:picChg chg="add del mod">
          <ac:chgData name="Stephen Sorrell" userId="225f3560a924d65e" providerId="LiveId" clId="{5439B9AB-77D9-446A-B02B-D6E4F1090FD4}" dt="2025-11-14T08:24:17.477" v="391" actId="478"/>
          <ac:picMkLst>
            <pc:docMk/>
            <pc:sldMk cId="0" sldId="264"/>
            <ac:picMk id="3" creationId="{418E5DF6-280A-B4CC-5926-A8499B54898B}"/>
          </ac:picMkLst>
        </pc:picChg>
        <pc:picChg chg="add del mod">
          <ac:chgData name="Stephen Sorrell" userId="225f3560a924d65e" providerId="LiveId" clId="{5439B9AB-77D9-446A-B02B-D6E4F1090FD4}" dt="2025-11-14T08:24:16.790" v="390" actId="478"/>
          <ac:picMkLst>
            <pc:docMk/>
            <pc:sldMk cId="0" sldId="264"/>
            <ac:picMk id="5" creationId="{5832FC00-B47E-AF0B-5D22-492D15CBE594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64"/>
            <ac:picMk id="5" creationId="{DFDBE7B0-FC09-003C-74DD-A1D14C23C8DB}"/>
          </ac:picMkLst>
        </pc:picChg>
        <pc:picChg chg="add del mod">
          <ac:chgData name="Stephen Sorrell" userId="225f3560a924d65e" providerId="LiveId" clId="{5439B9AB-77D9-446A-B02B-D6E4F1090FD4}" dt="2025-11-14T08:24:16.078" v="389" actId="478"/>
          <ac:picMkLst>
            <pc:docMk/>
            <pc:sldMk cId="0" sldId="264"/>
            <ac:picMk id="7" creationId="{A0CCC24C-F2DF-D96B-2899-DBF0F36AA2BE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0" sldId="264"/>
            <ac:picMk id="9" creationId="{1169C66E-859D-5DAE-64FE-3CB53247DEC0}"/>
          </ac:picMkLst>
        </pc:picChg>
        <pc:picChg chg="add del mod">
          <ac:chgData name="Stephen Sorrell" userId="225f3560a924d65e" providerId="LiveId" clId="{5439B9AB-77D9-446A-B02B-D6E4F1090FD4}" dt="2025-11-15T11:12:41.765" v="854"/>
          <ac:picMkLst>
            <pc:docMk/>
            <pc:sldMk cId="0" sldId="264"/>
            <ac:picMk id="10" creationId="{7640151B-7BB5-F0D0-2B78-5D7087FB1831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65"/>
        </pc:sldMkLst>
        <pc:picChg chg="add del mod">
          <ac:chgData name="Stephen Sorrell" userId="225f3560a924d65e" providerId="LiveId" clId="{5439B9AB-77D9-446A-B02B-D6E4F1090FD4}" dt="2025-11-14T08:27:16.462" v="421" actId="478"/>
          <ac:picMkLst>
            <pc:docMk/>
            <pc:sldMk cId="0" sldId="265"/>
            <ac:picMk id="2" creationId="{32BAEC74-9262-255D-825B-8D4742D671A5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265"/>
            <ac:picMk id="2" creationId="{FD584672-6568-2279-BD7B-C8041C8EB8FF}"/>
          </ac:picMkLst>
        </pc:picChg>
        <pc:picChg chg="add del mod">
          <ac:chgData name="Stephen Sorrell" userId="225f3560a924d65e" providerId="LiveId" clId="{5439B9AB-77D9-446A-B02B-D6E4F1090FD4}" dt="2025-11-14T08:27:16.462" v="421" actId="478"/>
          <ac:picMkLst>
            <pc:docMk/>
            <pc:sldMk cId="0" sldId="265"/>
            <ac:picMk id="3" creationId="{6BF68F8A-5C08-2D6C-64F1-DF490C29880C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265"/>
            <ac:picMk id="3" creationId="{EB01D4B8-0E83-18E1-280B-4373DB2528ED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65"/>
            <ac:picMk id="5" creationId="{2A10C337-76AD-1E48-1BE8-DCEE30D972C5}"/>
          </ac:picMkLst>
        </pc:picChg>
        <pc:picChg chg="add del mod">
          <ac:chgData name="Stephen Sorrell" userId="225f3560a924d65e" providerId="LiveId" clId="{5439B9AB-77D9-446A-B02B-D6E4F1090FD4}" dt="2025-11-14T08:27:16.462" v="421" actId="478"/>
          <ac:picMkLst>
            <pc:docMk/>
            <pc:sldMk cId="0" sldId="265"/>
            <ac:picMk id="5" creationId="{7A647CE8-EC13-DFDA-CA92-61A2BFA58F83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65"/>
            <ac:picMk id="6" creationId="{589FDBCE-1A41-30F8-8615-FE44153E4BC3}"/>
          </ac:picMkLst>
        </pc:picChg>
        <pc:picChg chg="add del mod">
          <ac:chgData name="Stephen Sorrell" userId="225f3560a924d65e" providerId="LiveId" clId="{5439B9AB-77D9-446A-B02B-D6E4F1090FD4}" dt="2025-11-14T08:27:16.462" v="421" actId="478"/>
          <ac:picMkLst>
            <pc:docMk/>
            <pc:sldMk cId="0" sldId="265"/>
            <ac:picMk id="7" creationId="{11BBCDB0-F614-6B6E-8755-983A8EA75CBC}"/>
          </ac:picMkLst>
        </pc:picChg>
      </pc:sldChg>
      <pc:sldChg chg="addSp delSp modSp mod or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68"/>
        </pc:sldMkLst>
        <pc:graphicFrameChg chg="mod modGraphic">
          <ac:chgData name="Stephen Sorrell" userId="225f3560a924d65e" providerId="LiveId" clId="{5439B9AB-77D9-446A-B02B-D6E4F1090FD4}" dt="2025-11-14T11:51:37.509" v="607" actId="255"/>
          <ac:graphicFrameMkLst>
            <pc:docMk/>
            <pc:sldMk cId="0" sldId="268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4T08:23:57.389" v="380" actId="478"/>
          <ac:picMkLst>
            <pc:docMk/>
            <pc:sldMk cId="0" sldId="268"/>
            <ac:picMk id="2" creationId="{4AC46C9D-5B23-E12B-7C5C-A498A4B266F3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0" sldId="268"/>
            <ac:picMk id="2" creationId="{619BBC22-B8DC-2047-27DE-58C9859045DC}"/>
          </ac:picMkLst>
        </pc:pic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0" sldId="268"/>
            <ac:picMk id="2" creationId="{A3700092-11E5-8067-6E71-D05F11F175C2}"/>
          </ac:picMkLst>
        </pc:picChg>
        <pc:picChg chg="add del mod">
          <ac:chgData name="Stephen Sorrell" userId="225f3560a924d65e" providerId="LiveId" clId="{5439B9AB-77D9-446A-B02B-D6E4F1090FD4}" dt="2025-11-14T08:23:59.238" v="383" actId="478"/>
          <ac:picMkLst>
            <pc:docMk/>
            <pc:sldMk cId="0" sldId="268"/>
            <ac:picMk id="3" creationId="{0A4965A9-6005-51F3-1878-622380C1CE66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0" sldId="268"/>
            <ac:picMk id="3" creationId="{97486E55-1620-E026-5269-2FF9F4600516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0" sldId="268"/>
            <ac:picMk id="3" creationId="{A6E932B6-EADE-D962-0270-B508F37F7EB7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68"/>
            <ac:picMk id="5" creationId="{21D3EA5F-7369-5E0F-3C8E-7E95633C0703}"/>
          </ac:picMkLst>
        </pc:picChg>
        <pc:picChg chg="add del mod">
          <ac:chgData name="Stephen Sorrell" userId="225f3560a924d65e" providerId="LiveId" clId="{5439B9AB-77D9-446A-B02B-D6E4F1090FD4}" dt="2025-11-14T08:23:58.685" v="382" actId="478"/>
          <ac:picMkLst>
            <pc:docMk/>
            <pc:sldMk cId="0" sldId="268"/>
            <ac:picMk id="5" creationId="{354E94D5-1C08-F691-CC55-90E80ABD2C6B}"/>
          </ac:picMkLst>
        </pc:picChg>
        <pc:picChg chg="add del mod">
          <ac:chgData name="Stephen Sorrell" userId="225f3560a924d65e" providerId="LiveId" clId="{5439B9AB-77D9-446A-B02B-D6E4F1090FD4}" dt="2025-11-14T08:23:58.093" v="381" actId="478"/>
          <ac:picMkLst>
            <pc:docMk/>
            <pc:sldMk cId="0" sldId="268"/>
            <ac:picMk id="7" creationId="{D3794CD9-E87E-C477-893F-A1979381125F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0" sldId="268"/>
            <ac:picMk id="9" creationId="{ED80082B-96C0-64D7-127A-6BC43A80A370}"/>
          </ac:picMkLst>
        </pc:picChg>
        <pc:picChg chg="add del mod">
          <ac:chgData name="Stephen Sorrell" userId="225f3560a924d65e" providerId="LiveId" clId="{5439B9AB-77D9-446A-B02B-D6E4F1090FD4}" dt="2025-11-15T11:12:41.765" v="854"/>
          <ac:picMkLst>
            <pc:docMk/>
            <pc:sldMk cId="0" sldId="268"/>
            <ac:picMk id="10" creationId="{A82707EF-FF9A-90C8-0C24-0B60374A5C89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69"/>
        </pc:sldMkLst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69"/>
            <ac:picMk id="2" creationId="{9830BD25-0747-8E91-8B39-28C4F9377CA3}"/>
          </ac:picMkLst>
        </pc:picChg>
        <pc:picChg chg="add del mod">
          <ac:chgData name="Stephen Sorrell" userId="225f3560a924d65e" providerId="LiveId" clId="{5439B9AB-77D9-446A-B02B-D6E4F1090FD4}" dt="2025-11-14T08:27:25.582" v="422" actId="478"/>
          <ac:picMkLst>
            <pc:docMk/>
            <pc:sldMk cId="0" sldId="269"/>
            <ac:picMk id="2" creationId="{B1DAFA82-A6EE-CB70-F80B-0E863867CCF5}"/>
          </ac:picMkLst>
        </pc:picChg>
        <pc:picChg chg="add del mod">
          <ac:chgData name="Stephen Sorrell" userId="225f3560a924d65e" providerId="LiveId" clId="{5439B9AB-77D9-446A-B02B-D6E4F1090FD4}" dt="2025-11-15T10:39:49.636" v="791"/>
          <ac:picMkLst>
            <pc:docMk/>
            <pc:sldMk cId="0" sldId="269"/>
            <ac:picMk id="2" creationId="{D3E0CF79-CF4A-35E7-EDBF-B602982D5B91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0" sldId="269"/>
            <ac:picMk id="5" creationId="{3D9572C7-9B9D-B3A6-AF6C-96A4EDA5E9D4}"/>
          </ac:picMkLst>
        </pc:picChg>
        <pc:picChg chg="add del mod">
          <ac:chgData name="Stephen Sorrell" userId="225f3560a924d65e" providerId="LiveId" clId="{5439B9AB-77D9-446A-B02B-D6E4F1090FD4}" dt="2025-11-14T08:27:25.582" v="422" actId="478"/>
          <ac:picMkLst>
            <pc:docMk/>
            <pc:sldMk cId="0" sldId="269"/>
            <ac:picMk id="8" creationId="{0428B3BB-A24B-07F5-4210-5CF246C863FC}"/>
          </ac:picMkLst>
        </pc:picChg>
        <pc:picChg chg="add del mod">
          <ac:chgData name="Stephen Sorrell" userId="225f3560a924d65e" providerId="LiveId" clId="{5439B9AB-77D9-446A-B02B-D6E4F1090FD4}" dt="2025-11-14T08:27:25.582" v="422" actId="478"/>
          <ac:picMkLst>
            <pc:docMk/>
            <pc:sldMk cId="0" sldId="269"/>
            <ac:picMk id="9" creationId="{957D7A0B-622A-9BFD-6B60-9C549158BA37}"/>
          </ac:picMkLst>
        </pc:picChg>
        <pc:picChg chg="add del mod">
          <ac:chgData name="Stephen Sorrell" userId="225f3560a924d65e" providerId="LiveId" clId="{5439B9AB-77D9-446A-B02B-D6E4F1090FD4}" dt="2025-11-14T08:27:25.582" v="422" actId="478"/>
          <ac:picMkLst>
            <pc:docMk/>
            <pc:sldMk cId="0" sldId="269"/>
            <ac:picMk id="10" creationId="{9E17CB75-3689-7884-383C-C76E32AEF96C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269"/>
            <ac:picMk id="12" creationId="{63562F50-0BD2-621D-44CA-623116C340C3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72"/>
        </pc:sldMkLst>
        <pc:spChg chg="mod">
          <ac:chgData name="Stephen Sorrell" userId="225f3560a924d65e" providerId="LiveId" clId="{5439B9AB-77D9-446A-B02B-D6E4F1090FD4}" dt="2025-11-15T08:51:30.045" v="657" actId="207"/>
          <ac:spMkLst>
            <pc:docMk/>
            <pc:sldMk cId="0" sldId="272"/>
            <ac:spMk id="3" creationId="{00000000-0000-0000-0000-000000000000}"/>
          </ac:spMkLst>
        </pc:spChg>
        <pc:graphicFrameChg chg="mod">
          <ac:chgData name="Stephen Sorrell" userId="225f3560a924d65e" providerId="LiveId" clId="{5439B9AB-77D9-446A-B02B-D6E4F1090FD4}" dt="2025-11-14T12:44:40.104" v="652"/>
          <ac:graphicFrameMkLst>
            <pc:docMk/>
            <pc:sldMk cId="0" sldId="272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4T08:27:30.781" v="423" actId="478"/>
          <ac:picMkLst>
            <pc:docMk/>
            <pc:sldMk cId="0" sldId="272"/>
            <ac:picMk id="2" creationId="{3FB2B041-2FAD-AF0E-1E72-A4C2ECCA6CFD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72"/>
            <ac:picMk id="2" creationId="{74C949C4-FFA5-9141-C67C-5B5898556200}"/>
          </ac:picMkLst>
        </pc:picChg>
        <pc:picChg chg="add del mod">
          <ac:chgData name="Stephen Sorrell" userId="225f3560a924d65e" providerId="LiveId" clId="{5439B9AB-77D9-446A-B02B-D6E4F1090FD4}" dt="2025-11-15T10:39:49.636" v="791"/>
          <ac:picMkLst>
            <pc:docMk/>
            <pc:sldMk cId="0" sldId="272"/>
            <ac:picMk id="2" creationId="{C88E5A64-82EA-9E10-5D76-EB325AAEC029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0" sldId="272"/>
            <ac:picMk id="5" creationId="{7A498677-90B2-C0B9-C5B6-4517F45C31DA}"/>
          </ac:picMkLst>
        </pc:picChg>
        <pc:picChg chg="add del mod">
          <ac:chgData name="Stephen Sorrell" userId="225f3560a924d65e" providerId="LiveId" clId="{5439B9AB-77D9-446A-B02B-D6E4F1090FD4}" dt="2025-11-14T08:27:30.781" v="423" actId="478"/>
          <ac:picMkLst>
            <pc:docMk/>
            <pc:sldMk cId="0" sldId="272"/>
            <ac:picMk id="5" creationId="{7DD99A2F-EEB2-B662-3F67-7024F72A68A8}"/>
          </ac:picMkLst>
        </pc:picChg>
        <pc:picChg chg="add del mod">
          <ac:chgData name="Stephen Sorrell" userId="225f3560a924d65e" providerId="LiveId" clId="{5439B9AB-77D9-446A-B02B-D6E4F1090FD4}" dt="2025-11-14T08:27:30.781" v="423" actId="478"/>
          <ac:picMkLst>
            <pc:docMk/>
            <pc:sldMk cId="0" sldId="272"/>
            <ac:picMk id="6" creationId="{001C1C2A-660A-A4AC-AC5E-44D847E790E4}"/>
          </ac:picMkLst>
        </pc:picChg>
        <pc:picChg chg="add del mod">
          <ac:chgData name="Stephen Sorrell" userId="225f3560a924d65e" providerId="LiveId" clId="{5439B9AB-77D9-446A-B02B-D6E4F1090FD4}" dt="2025-11-14T08:27:30.781" v="423" actId="478"/>
          <ac:picMkLst>
            <pc:docMk/>
            <pc:sldMk cId="0" sldId="272"/>
            <ac:picMk id="7" creationId="{2602A127-74EB-B638-D614-0B0EE0A3ECB5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272"/>
            <ac:picMk id="9" creationId="{7D8351AE-12DB-3FDB-FB46-5E51C4C9A9BA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74"/>
        </pc:sldMkLst>
        <pc:spChg chg="mod">
          <ac:chgData name="Stephen Sorrell" userId="225f3560a924d65e" providerId="LiveId" clId="{5439B9AB-77D9-446A-B02B-D6E4F1090FD4}" dt="2025-11-15T08:51:50.280" v="659" actId="207"/>
          <ac:spMkLst>
            <pc:docMk/>
            <pc:sldMk cId="0" sldId="274"/>
            <ac:spMk id="3" creationId="{00000000-0000-0000-0000-000000000000}"/>
          </ac:spMkLst>
        </pc:spChg>
        <pc:picChg chg="add del mod">
          <ac:chgData name="Stephen Sorrell" userId="225f3560a924d65e" providerId="LiveId" clId="{5439B9AB-77D9-446A-B02B-D6E4F1090FD4}" dt="2025-11-15T10:39:49.636" v="791"/>
          <ac:picMkLst>
            <pc:docMk/>
            <pc:sldMk cId="0" sldId="274"/>
            <ac:picMk id="2" creationId="{0BA302D8-99FB-EFBE-A94A-9DFFB4854058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74"/>
            <ac:picMk id="2" creationId="{E51AC909-E240-B98B-C142-6A849DA8F19D}"/>
          </ac:picMkLst>
        </pc:picChg>
        <pc:picChg chg="add del mod">
          <ac:chgData name="Stephen Sorrell" userId="225f3560a924d65e" providerId="LiveId" clId="{5439B9AB-77D9-446A-B02B-D6E4F1090FD4}" dt="2025-11-14T08:27:43.878" v="425" actId="478"/>
          <ac:picMkLst>
            <pc:docMk/>
            <pc:sldMk cId="0" sldId="274"/>
            <ac:picMk id="2" creationId="{EA54ED4A-A3E7-C455-8667-ED3869BBCF37}"/>
          </ac:picMkLst>
        </pc:picChg>
        <pc:picChg chg="add del mod">
          <ac:chgData name="Stephen Sorrell" userId="225f3560a924d65e" providerId="LiveId" clId="{5439B9AB-77D9-446A-B02B-D6E4F1090FD4}" dt="2025-11-14T08:27:43.878" v="425" actId="478"/>
          <ac:picMkLst>
            <pc:docMk/>
            <pc:sldMk cId="0" sldId="274"/>
            <ac:picMk id="5" creationId="{2C0FD2C0-552A-FAA6-7485-89AC62701C5C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0" sldId="274"/>
            <ac:picMk id="5" creationId="{5747837D-A16F-5DE9-7F2A-E602A0DD9944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74"/>
            <ac:picMk id="5" creationId="{F2914C85-46F7-AD15-5D9D-B6F903462468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274"/>
            <ac:picMk id="6" creationId="{6CB64BB0-B2A5-3450-0252-230CF2EAD75D}"/>
          </ac:picMkLst>
        </pc:picChg>
        <pc:picChg chg="add del mod">
          <ac:chgData name="Stephen Sorrell" userId="225f3560a924d65e" providerId="LiveId" clId="{5439B9AB-77D9-446A-B02B-D6E4F1090FD4}" dt="2025-11-14T08:27:43.878" v="425" actId="478"/>
          <ac:picMkLst>
            <pc:docMk/>
            <pc:sldMk cId="0" sldId="274"/>
            <ac:picMk id="6" creationId="{F40AF572-C964-49AE-9B13-76AF91E433A2}"/>
          </ac:picMkLst>
        </pc:picChg>
        <pc:picChg chg="add del mod">
          <ac:chgData name="Stephen Sorrell" userId="225f3560a924d65e" providerId="LiveId" clId="{5439B9AB-77D9-446A-B02B-D6E4F1090FD4}" dt="2025-11-14T08:27:43.878" v="425" actId="478"/>
          <ac:picMkLst>
            <pc:docMk/>
            <pc:sldMk cId="0" sldId="274"/>
            <ac:picMk id="7" creationId="{1D68E640-9DF2-3F2F-3DC2-6F886FC87C2A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274"/>
            <ac:picMk id="7" creationId="{91A68DCE-B62F-CA32-750C-9851F1CDCFD5}"/>
          </ac:picMkLst>
        </pc:picChg>
        <pc:picChg chg="add del mod">
          <ac:chgData name="Stephen Sorrell" userId="225f3560a924d65e" providerId="LiveId" clId="{5439B9AB-77D9-446A-B02B-D6E4F1090FD4}" dt="2025-11-14T08:27:43.878" v="425" actId="478"/>
          <ac:picMkLst>
            <pc:docMk/>
            <pc:sldMk cId="0" sldId="274"/>
            <ac:picMk id="8" creationId="{65DE4DF3-663E-2CDE-B85E-D6764FD72F6A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75"/>
        </pc:sldMkLst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275"/>
            <ac:picMk id="2" creationId="{3BF0BA28-5193-A756-8297-D094A85D2B80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75"/>
            <ac:picMk id="3" creationId="{AED26CAF-2783-7CD4-14D0-F1E593A8717A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80"/>
        </pc:sldMkLst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280"/>
            <ac:picMk id="2" creationId="{3A72BCA9-06BB-AB85-08DC-C363BFA93A66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80"/>
            <ac:picMk id="3" creationId="{7CF75E86-7614-E827-A6E4-0C03ADFF5BF6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81"/>
        </pc:sldMkLst>
        <pc:graphicFrameChg chg="mod">
          <ac:chgData name="Stephen Sorrell" userId="225f3560a924d65e" providerId="LiveId" clId="{5439B9AB-77D9-446A-B02B-D6E4F1090FD4}" dt="2025-11-14T11:41:05.370" v="593"/>
          <ac:graphicFrameMkLst>
            <pc:docMk/>
            <pc:sldMk cId="0" sldId="281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281"/>
            <ac:picMk id="2" creationId="{0C7C69DA-5274-E880-9B81-37B274651455}"/>
          </ac:picMkLst>
        </pc:picChg>
        <pc:picChg chg="add del mod">
          <ac:chgData name="Stephen Sorrell" userId="225f3560a924d65e" providerId="LiveId" clId="{5439B9AB-77D9-446A-B02B-D6E4F1090FD4}" dt="2025-11-14T08:28:10.830" v="431" actId="478"/>
          <ac:picMkLst>
            <pc:docMk/>
            <pc:sldMk cId="0" sldId="281"/>
            <ac:picMk id="2" creationId="{329463A9-D009-1440-7BCF-49303C622165}"/>
          </ac:picMkLst>
        </pc:picChg>
        <pc:picChg chg="add del mod">
          <ac:chgData name="Stephen Sorrell" userId="225f3560a924d65e" providerId="LiveId" clId="{5439B9AB-77D9-446A-B02B-D6E4F1090FD4}" dt="2025-11-14T08:28:10.830" v="431" actId="478"/>
          <ac:picMkLst>
            <pc:docMk/>
            <pc:sldMk cId="0" sldId="281"/>
            <ac:picMk id="3" creationId="{B82BDC34-C269-E1FD-CB05-94B92B7EDC60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81"/>
            <ac:picMk id="3" creationId="{E1D6520D-A962-2EFB-57A7-D607E951B5F4}"/>
          </ac:picMkLst>
        </pc:picChg>
        <pc:picChg chg="add del mod">
          <ac:chgData name="Stephen Sorrell" userId="225f3560a924d65e" providerId="LiveId" clId="{5439B9AB-77D9-446A-B02B-D6E4F1090FD4}" dt="2025-11-14T08:28:10.830" v="431" actId="478"/>
          <ac:picMkLst>
            <pc:docMk/>
            <pc:sldMk cId="0" sldId="281"/>
            <ac:picMk id="6" creationId="{047ED089-E4C0-3C36-332B-7D56300D3F69}"/>
          </ac:picMkLst>
        </pc:picChg>
        <pc:picChg chg="add del mod">
          <ac:chgData name="Stephen Sorrell" userId="225f3560a924d65e" providerId="LiveId" clId="{5439B9AB-77D9-446A-B02B-D6E4F1090FD4}" dt="2025-11-14T08:28:10.830" v="431" actId="478"/>
          <ac:picMkLst>
            <pc:docMk/>
            <pc:sldMk cId="0" sldId="281"/>
            <ac:picMk id="7" creationId="{27C9BDD8-71D6-2D45-057E-EC639CFBC75D}"/>
          </ac:picMkLst>
        </pc:picChg>
        <pc:picChg chg="add del mod">
          <ac:chgData name="Stephen Sorrell" userId="225f3560a924d65e" providerId="LiveId" clId="{5439B9AB-77D9-446A-B02B-D6E4F1090FD4}" dt="2025-11-14T08:28:10.830" v="431" actId="478"/>
          <ac:picMkLst>
            <pc:docMk/>
            <pc:sldMk cId="0" sldId="281"/>
            <ac:picMk id="8" creationId="{30F8EFC9-A105-8B54-DE6D-35AB0AC5A179}"/>
          </ac:picMkLst>
        </pc:picChg>
        <pc:picChg chg="add del mod">
          <ac:chgData name="Stephen Sorrell" userId="225f3560a924d65e" providerId="LiveId" clId="{5439B9AB-77D9-446A-B02B-D6E4F1090FD4}" dt="2025-11-14T08:28:10.830" v="431" actId="478"/>
          <ac:picMkLst>
            <pc:docMk/>
            <pc:sldMk cId="0" sldId="281"/>
            <ac:picMk id="9" creationId="{D97910C2-1139-8474-54B8-53BC6D0B04A1}"/>
          </ac:picMkLst>
        </pc:picChg>
        <pc:picChg chg="add del mod">
          <ac:chgData name="Stephen Sorrell" userId="225f3560a924d65e" providerId="LiveId" clId="{5439B9AB-77D9-446A-B02B-D6E4F1090FD4}" dt="2025-11-14T08:28:10.830" v="431" actId="478"/>
          <ac:picMkLst>
            <pc:docMk/>
            <pc:sldMk cId="0" sldId="281"/>
            <ac:picMk id="10" creationId="{A02DE644-14CE-EC36-06CC-12F5B3E9C97B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84"/>
        </pc:sldMkLst>
        <pc:graphicFrameChg chg="modGraphic">
          <ac:chgData name="Stephen Sorrell" userId="225f3560a924d65e" providerId="LiveId" clId="{5439B9AB-77D9-446A-B02B-D6E4F1090FD4}" dt="2025-11-14T12:05:58.736" v="620" actId="6549"/>
          <ac:graphicFrameMkLst>
            <pc:docMk/>
            <pc:sldMk cId="0" sldId="284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284"/>
            <ac:picMk id="2" creationId="{2D9FF39B-A96D-A022-686B-E0D5CDCF61E9}"/>
          </ac:picMkLst>
        </pc:picChg>
        <pc:picChg chg="add del mod">
          <ac:chgData name="Stephen Sorrell" userId="225f3560a924d65e" providerId="LiveId" clId="{5439B9AB-77D9-446A-B02B-D6E4F1090FD4}" dt="2025-11-14T08:28:25.310" v="432" actId="478"/>
          <ac:picMkLst>
            <pc:docMk/>
            <pc:sldMk cId="0" sldId="284"/>
            <ac:picMk id="2" creationId="{632BEEC0-BC71-F76D-CE30-2D073DAC9167}"/>
          </ac:picMkLst>
        </pc:picChg>
        <pc:picChg chg="add del mod">
          <ac:chgData name="Stephen Sorrell" userId="225f3560a924d65e" providerId="LiveId" clId="{5439B9AB-77D9-446A-B02B-D6E4F1090FD4}" dt="2025-11-14T08:28:25.310" v="432" actId="478"/>
          <ac:picMkLst>
            <pc:docMk/>
            <pc:sldMk cId="0" sldId="284"/>
            <ac:picMk id="5" creationId="{23E20086-7500-4F90-8EEA-ACB48F918F1B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84"/>
            <ac:picMk id="5" creationId="{E6848058-3DB5-1FF9-8DFB-0D429A8B8F33}"/>
          </ac:picMkLst>
        </pc:picChg>
        <pc:picChg chg="add del mod">
          <ac:chgData name="Stephen Sorrell" userId="225f3560a924d65e" providerId="LiveId" clId="{5439B9AB-77D9-446A-B02B-D6E4F1090FD4}" dt="2025-11-14T08:28:25.310" v="432" actId="478"/>
          <ac:picMkLst>
            <pc:docMk/>
            <pc:sldMk cId="0" sldId="284"/>
            <ac:picMk id="6" creationId="{8B659429-02DD-A2A3-62BC-4670FE0F4A8B}"/>
          </ac:picMkLst>
        </pc:picChg>
        <pc:picChg chg="add del mod">
          <ac:chgData name="Stephen Sorrell" userId="225f3560a924d65e" providerId="LiveId" clId="{5439B9AB-77D9-446A-B02B-D6E4F1090FD4}" dt="2025-11-14T08:28:25.310" v="432" actId="478"/>
          <ac:picMkLst>
            <pc:docMk/>
            <pc:sldMk cId="0" sldId="284"/>
            <ac:picMk id="7" creationId="{EF508029-5A36-560B-A268-78AFF544CD7E}"/>
          </ac:picMkLst>
        </pc:picChg>
        <pc:picChg chg="add del mod">
          <ac:chgData name="Stephen Sorrell" userId="225f3560a924d65e" providerId="LiveId" clId="{5439B9AB-77D9-446A-B02B-D6E4F1090FD4}" dt="2025-11-14T08:28:25.310" v="432" actId="478"/>
          <ac:picMkLst>
            <pc:docMk/>
            <pc:sldMk cId="0" sldId="284"/>
            <ac:picMk id="8" creationId="{A12B1E18-FE3E-CC66-55BC-EBAA61E15F6C}"/>
          </ac:picMkLst>
        </pc:picChg>
        <pc:picChg chg="add del mod">
          <ac:chgData name="Stephen Sorrell" userId="225f3560a924d65e" providerId="LiveId" clId="{5439B9AB-77D9-446A-B02B-D6E4F1090FD4}" dt="2025-11-14T08:28:25.310" v="432" actId="478"/>
          <ac:picMkLst>
            <pc:docMk/>
            <pc:sldMk cId="0" sldId="284"/>
            <ac:picMk id="9" creationId="{7A087E30-C255-5593-9F1E-E8E547FC5A04}"/>
          </ac:picMkLst>
        </pc:picChg>
        <pc:picChg chg="add del mod">
          <ac:chgData name="Stephen Sorrell" userId="225f3560a924d65e" providerId="LiveId" clId="{5439B9AB-77D9-446A-B02B-D6E4F1090FD4}" dt="2025-11-14T08:28:25.310" v="432" actId="478"/>
          <ac:picMkLst>
            <pc:docMk/>
            <pc:sldMk cId="0" sldId="284"/>
            <ac:picMk id="10" creationId="{6E3931F3-0BCE-AC25-32B0-B756EB612445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85"/>
        </pc:sldMkLst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85"/>
            <ac:picMk id="2" creationId="{1B831D3D-DD96-BD89-590D-24C3927BB76C}"/>
          </ac:picMkLst>
        </pc:picChg>
        <pc:picChg chg="add del mod">
          <ac:chgData name="Stephen Sorrell" userId="225f3560a924d65e" providerId="LiveId" clId="{5439B9AB-77D9-446A-B02B-D6E4F1090FD4}" dt="2025-11-14T08:28:02.374" v="429" actId="478"/>
          <ac:picMkLst>
            <pc:docMk/>
            <pc:sldMk cId="0" sldId="285"/>
            <ac:picMk id="2" creationId="{473CF048-C549-455F-D064-13DD023458C9}"/>
          </ac:picMkLst>
        </pc:picChg>
        <pc:picChg chg="add del mod">
          <ac:chgData name="Stephen Sorrell" userId="225f3560a924d65e" providerId="LiveId" clId="{5439B9AB-77D9-446A-B02B-D6E4F1090FD4}" dt="2025-11-15T10:39:49.636" v="791"/>
          <ac:picMkLst>
            <pc:docMk/>
            <pc:sldMk cId="0" sldId="285"/>
            <ac:picMk id="2" creationId="{DBEC80B0-E384-80B8-CAC4-C23490F604A4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0" sldId="285"/>
            <ac:picMk id="3" creationId="{56D585B4-5D22-76F8-5761-DE691EC005E6}"/>
          </ac:picMkLst>
        </pc:picChg>
        <pc:picChg chg="add del mod">
          <ac:chgData name="Stephen Sorrell" userId="225f3560a924d65e" providerId="LiveId" clId="{5439B9AB-77D9-446A-B02B-D6E4F1090FD4}" dt="2025-11-14T08:28:02.374" v="429" actId="478"/>
          <ac:picMkLst>
            <pc:docMk/>
            <pc:sldMk cId="0" sldId="285"/>
            <ac:picMk id="3" creationId="{6BC529AE-E7BC-CD74-4AB8-6213455AE44E}"/>
          </ac:picMkLst>
        </pc:picChg>
        <pc:picChg chg="add del mod">
          <ac:chgData name="Stephen Sorrell" userId="225f3560a924d65e" providerId="LiveId" clId="{5439B9AB-77D9-446A-B02B-D6E4F1090FD4}" dt="2025-11-14T08:28:02.374" v="429" actId="478"/>
          <ac:picMkLst>
            <pc:docMk/>
            <pc:sldMk cId="0" sldId="285"/>
            <ac:picMk id="5" creationId="{B65AB77B-50C5-6931-4E8A-F18C94028C91}"/>
          </ac:picMkLst>
        </pc:picChg>
        <pc:picChg chg="add del mod">
          <ac:chgData name="Stephen Sorrell" userId="225f3560a924d65e" providerId="LiveId" clId="{5439B9AB-77D9-446A-B02B-D6E4F1090FD4}" dt="2025-11-14T08:28:02.374" v="429" actId="478"/>
          <ac:picMkLst>
            <pc:docMk/>
            <pc:sldMk cId="0" sldId="285"/>
            <ac:picMk id="6" creationId="{39B9ECF0-A205-89CC-3600-79016FCDCFC5}"/>
          </ac:picMkLst>
        </pc:picChg>
        <pc:picChg chg="add del mod">
          <ac:chgData name="Stephen Sorrell" userId="225f3560a924d65e" providerId="LiveId" clId="{5439B9AB-77D9-446A-B02B-D6E4F1090FD4}" dt="2025-11-14T08:28:02.374" v="429" actId="478"/>
          <ac:picMkLst>
            <pc:docMk/>
            <pc:sldMk cId="0" sldId="285"/>
            <ac:picMk id="7" creationId="{B493B72D-62C2-DD34-CA0A-658C448BD3DB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285"/>
            <ac:picMk id="11" creationId="{3667562C-D44A-7D95-97A0-1D9BC81239E8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86"/>
        </pc:sldMkLst>
        <pc:picChg chg="add del mod">
          <ac:chgData name="Stephen Sorrell" userId="225f3560a924d65e" providerId="LiveId" clId="{5439B9AB-77D9-446A-B02B-D6E4F1090FD4}" dt="2025-11-14T08:28:31.982" v="433" actId="478"/>
          <ac:picMkLst>
            <pc:docMk/>
            <pc:sldMk cId="0" sldId="286"/>
            <ac:picMk id="2" creationId="{E78D3ED0-D601-43E4-4D95-D598F61C91B2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286"/>
            <ac:picMk id="2" creationId="{FAD222F2-8C89-171A-4430-8E6CB368CD97}"/>
          </ac:picMkLst>
        </pc:picChg>
        <pc:picChg chg="add del mod">
          <ac:chgData name="Stephen Sorrell" userId="225f3560a924d65e" providerId="LiveId" clId="{5439B9AB-77D9-446A-B02B-D6E4F1090FD4}" dt="2025-11-14T08:28:31.982" v="433" actId="478"/>
          <ac:picMkLst>
            <pc:docMk/>
            <pc:sldMk cId="0" sldId="286"/>
            <ac:picMk id="3" creationId="{0D731072-889F-EDE7-3EC0-6D7082DA9A1A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86"/>
            <ac:picMk id="3" creationId="{5875BD85-60AD-F1C1-CDE2-2D47AD55A158}"/>
          </ac:picMkLst>
        </pc:picChg>
        <pc:picChg chg="add del mod">
          <ac:chgData name="Stephen Sorrell" userId="225f3560a924d65e" providerId="LiveId" clId="{5439B9AB-77D9-446A-B02B-D6E4F1090FD4}" dt="2025-11-14T08:28:31.982" v="433" actId="478"/>
          <ac:picMkLst>
            <pc:docMk/>
            <pc:sldMk cId="0" sldId="286"/>
            <ac:picMk id="5" creationId="{85B0E964-6BDD-78FB-161B-C2B7C4E8C9CD}"/>
          </ac:picMkLst>
        </pc:picChg>
        <pc:picChg chg="add del mod">
          <ac:chgData name="Stephen Sorrell" userId="225f3560a924d65e" providerId="LiveId" clId="{5439B9AB-77D9-446A-B02B-D6E4F1090FD4}" dt="2025-11-14T08:28:31.982" v="433" actId="478"/>
          <ac:picMkLst>
            <pc:docMk/>
            <pc:sldMk cId="0" sldId="286"/>
            <ac:picMk id="6" creationId="{354E3E1D-E95B-7B93-6619-AECA17924D81}"/>
          </ac:picMkLst>
        </pc:picChg>
        <pc:picChg chg="add del mod">
          <ac:chgData name="Stephen Sorrell" userId="225f3560a924d65e" providerId="LiveId" clId="{5439B9AB-77D9-446A-B02B-D6E4F1090FD4}" dt="2025-11-14T08:28:31.982" v="433" actId="478"/>
          <ac:picMkLst>
            <pc:docMk/>
            <pc:sldMk cId="0" sldId="286"/>
            <ac:picMk id="7" creationId="{75E557D0-536C-137D-3271-B27171910F52}"/>
          </ac:picMkLst>
        </pc:picChg>
        <pc:picChg chg="add del mod">
          <ac:chgData name="Stephen Sorrell" userId="225f3560a924d65e" providerId="LiveId" clId="{5439B9AB-77D9-446A-B02B-D6E4F1090FD4}" dt="2025-11-14T08:28:31.982" v="433" actId="478"/>
          <ac:picMkLst>
            <pc:docMk/>
            <pc:sldMk cId="0" sldId="286"/>
            <ac:picMk id="8" creationId="{DDFA3DB0-84F9-6AA8-9505-4BF9D5AC6E0F}"/>
          </ac:picMkLst>
        </pc:picChg>
        <pc:picChg chg="add del mod">
          <ac:chgData name="Stephen Sorrell" userId="225f3560a924d65e" providerId="LiveId" clId="{5439B9AB-77D9-446A-B02B-D6E4F1090FD4}" dt="2025-11-14T08:28:31.982" v="433" actId="478"/>
          <ac:picMkLst>
            <pc:docMk/>
            <pc:sldMk cId="0" sldId="286"/>
            <ac:picMk id="9" creationId="{60E60E1B-371A-1F0F-650A-57A09F22B721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87"/>
        </pc:sldMkLst>
        <pc:picChg chg="add del mod">
          <ac:chgData name="Stephen Sorrell" userId="225f3560a924d65e" providerId="LiveId" clId="{5439B9AB-77D9-446A-B02B-D6E4F1090FD4}" dt="2025-11-14T08:28:36.238" v="434" actId="478"/>
          <ac:picMkLst>
            <pc:docMk/>
            <pc:sldMk cId="0" sldId="287"/>
            <ac:picMk id="2" creationId="{842318AC-3352-C6EF-98C8-28045715C1B8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287"/>
            <ac:picMk id="2" creationId="{BF2A8B10-B6CC-0ABC-C10B-1CC73D64E3EA}"/>
          </ac:picMkLst>
        </pc:picChg>
        <pc:picChg chg="add del mod">
          <ac:chgData name="Stephen Sorrell" userId="225f3560a924d65e" providerId="LiveId" clId="{5439B9AB-77D9-446A-B02B-D6E4F1090FD4}" dt="2025-11-14T08:28:36.238" v="434" actId="478"/>
          <ac:picMkLst>
            <pc:docMk/>
            <pc:sldMk cId="0" sldId="287"/>
            <ac:picMk id="5" creationId="{103506F2-6708-650A-D25A-D080B7FA1CCC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87"/>
            <ac:picMk id="5" creationId="{7A95BB65-00CE-BCB6-12F3-30136E414A5A}"/>
          </ac:picMkLst>
        </pc:picChg>
        <pc:picChg chg="add del mod">
          <ac:chgData name="Stephen Sorrell" userId="225f3560a924d65e" providerId="LiveId" clId="{5439B9AB-77D9-446A-B02B-D6E4F1090FD4}" dt="2025-11-14T08:28:36.238" v="434" actId="478"/>
          <ac:picMkLst>
            <pc:docMk/>
            <pc:sldMk cId="0" sldId="287"/>
            <ac:picMk id="6" creationId="{2C9A61A2-4060-EFA7-B180-109FA2A31440}"/>
          </ac:picMkLst>
        </pc:picChg>
        <pc:picChg chg="add del mod">
          <ac:chgData name="Stephen Sorrell" userId="225f3560a924d65e" providerId="LiveId" clId="{5439B9AB-77D9-446A-B02B-D6E4F1090FD4}" dt="2025-11-14T08:28:36.238" v="434" actId="478"/>
          <ac:picMkLst>
            <pc:docMk/>
            <pc:sldMk cId="0" sldId="287"/>
            <ac:picMk id="7" creationId="{1C2823B3-A9C4-E243-E5C3-3967BD6E9538}"/>
          </ac:picMkLst>
        </pc:picChg>
        <pc:picChg chg="add del mod">
          <ac:chgData name="Stephen Sorrell" userId="225f3560a924d65e" providerId="LiveId" clId="{5439B9AB-77D9-446A-B02B-D6E4F1090FD4}" dt="2025-11-14T08:28:36.238" v="434" actId="478"/>
          <ac:picMkLst>
            <pc:docMk/>
            <pc:sldMk cId="0" sldId="287"/>
            <ac:picMk id="8" creationId="{EB879F4D-BCB4-AC85-0A21-917B71A9147B}"/>
          </ac:picMkLst>
        </pc:picChg>
        <pc:picChg chg="add del mod">
          <ac:chgData name="Stephen Sorrell" userId="225f3560a924d65e" providerId="LiveId" clId="{5439B9AB-77D9-446A-B02B-D6E4F1090FD4}" dt="2025-11-14T08:28:36.238" v="434" actId="478"/>
          <ac:picMkLst>
            <pc:docMk/>
            <pc:sldMk cId="0" sldId="287"/>
            <ac:picMk id="9" creationId="{9C67E2F4-0008-EBD2-3FD8-E5093D2B6A43}"/>
          </ac:picMkLst>
        </pc:picChg>
        <pc:picChg chg="add del mod">
          <ac:chgData name="Stephen Sorrell" userId="225f3560a924d65e" providerId="LiveId" clId="{5439B9AB-77D9-446A-B02B-D6E4F1090FD4}" dt="2025-11-14T08:28:36.238" v="434" actId="478"/>
          <ac:picMkLst>
            <pc:docMk/>
            <pc:sldMk cId="0" sldId="287"/>
            <ac:picMk id="10" creationId="{5F38DE67-E405-A7B1-E957-B03F5E101DBE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93"/>
        </pc:sldMkLst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293"/>
            <ac:picMk id="2" creationId="{20C11360-7C3A-0F18-27ED-A85053B1599F}"/>
          </ac:picMkLst>
        </pc:picChg>
        <pc:picChg chg="add del mod">
          <ac:chgData name="Stephen Sorrell" userId="225f3560a924d65e" providerId="LiveId" clId="{5439B9AB-77D9-446A-B02B-D6E4F1090FD4}" dt="2025-11-14T08:28:45.317" v="436" actId="478"/>
          <ac:picMkLst>
            <pc:docMk/>
            <pc:sldMk cId="0" sldId="293"/>
            <ac:picMk id="2" creationId="{9ED2B045-F25A-4C36-1FCF-EE6C925362C6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93"/>
            <ac:picMk id="3" creationId="{7D437BF2-5A0D-2F53-50EF-52199E9ADDFD}"/>
          </ac:picMkLst>
        </pc:picChg>
        <pc:picChg chg="add del mod">
          <ac:chgData name="Stephen Sorrell" userId="225f3560a924d65e" providerId="LiveId" clId="{5439B9AB-77D9-446A-B02B-D6E4F1090FD4}" dt="2025-11-14T08:28:45.317" v="436" actId="478"/>
          <ac:picMkLst>
            <pc:docMk/>
            <pc:sldMk cId="0" sldId="293"/>
            <ac:picMk id="3" creationId="{F605D707-9416-6D25-2BD9-8E830279393F}"/>
          </ac:picMkLst>
        </pc:picChg>
        <pc:picChg chg="add del mod">
          <ac:chgData name="Stephen Sorrell" userId="225f3560a924d65e" providerId="LiveId" clId="{5439B9AB-77D9-446A-B02B-D6E4F1090FD4}" dt="2025-11-14T08:28:45.317" v="436" actId="478"/>
          <ac:picMkLst>
            <pc:docMk/>
            <pc:sldMk cId="0" sldId="293"/>
            <ac:picMk id="6" creationId="{6AC9463E-F21D-06F8-2F91-A387C589CCCD}"/>
          </ac:picMkLst>
        </pc:picChg>
        <pc:picChg chg="add del mod">
          <ac:chgData name="Stephen Sorrell" userId="225f3560a924d65e" providerId="LiveId" clId="{5439B9AB-77D9-446A-B02B-D6E4F1090FD4}" dt="2025-11-14T08:28:45.317" v="436" actId="478"/>
          <ac:picMkLst>
            <pc:docMk/>
            <pc:sldMk cId="0" sldId="293"/>
            <ac:picMk id="7" creationId="{231EAD20-021D-AA62-0964-6DA8974C7A2D}"/>
          </ac:picMkLst>
        </pc:picChg>
        <pc:picChg chg="add del mod">
          <ac:chgData name="Stephen Sorrell" userId="225f3560a924d65e" providerId="LiveId" clId="{5439B9AB-77D9-446A-B02B-D6E4F1090FD4}" dt="2025-11-14T08:28:45.317" v="436" actId="478"/>
          <ac:picMkLst>
            <pc:docMk/>
            <pc:sldMk cId="0" sldId="293"/>
            <ac:picMk id="8" creationId="{24244314-93FC-627C-480A-DF7E9130D96A}"/>
          </ac:picMkLst>
        </pc:picChg>
        <pc:picChg chg="add del mod">
          <ac:chgData name="Stephen Sorrell" userId="225f3560a924d65e" providerId="LiveId" clId="{5439B9AB-77D9-446A-B02B-D6E4F1090FD4}" dt="2025-11-14T08:28:45.317" v="436" actId="478"/>
          <ac:picMkLst>
            <pc:docMk/>
            <pc:sldMk cId="0" sldId="293"/>
            <ac:picMk id="9" creationId="{6D7021F3-1642-F715-B0AB-FDF110DD8C5B}"/>
          </ac:picMkLst>
        </pc:picChg>
        <pc:picChg chg="add del mod">
          <ac:chgData name="Stephen Sorrell" userId="225f3560a924d65e" providerId="LiveId" clId="{5439B9AB-77D9-446A-B02B-D6E4F1090FD4}" dt="2025-11-14T08:28:45.317" v="436" actId="478"/>
          <ac:picMkLst>
            <pc:docMk/>
            <pc:sldMk cId="0" sldId="293"/>
            <ac:picMk id="10" creationId="{3722B6B8-FF12-5E59-D9A5-8BAF31B8048F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94"/>
        </pc:sldMkLst>
        <pc:picChg chg="add del mod">
          <ac:chgData name="Stephen Sorrell" userId="225f3560a924d65e" providerId="LiveId" clId="{5439B9AB-77D9-446A-B02B-D6E4F1090FD4}" dt="2025-11-14T08:28:49.702" v="437" actId="478"/>
          <ac:picMkLst>
            <pc:docMk/>
            <pc:sldMk cId="0" sldId="294"/>
            <ac:picMk id="2" creationId="{4FA351DE-506C-AE86-C86B-3F5C3F54DB37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294"/>
            <ac:picMk id="2" creationId="{BD6EBA2B-C918-963F-0A9F-14BE78271D04}"/>
          </ac:picMkLst>
        </pc:picChg>
        <pc:picChg chg="add del mod">
          <ac:chgData name="Stephen Sorrell" userId="225f3560a924d65e" providerId="LiveId" clId="{5439B9AB-77D9-446A-B02B-D6E4F1090FD4}" dt="2025-11-14T08:28:49.702" v="437" actId="478"/>
          <ac:picMkLst>
            <pc:docMk/>
            <pc:sldMk cId="0" sldId="294"/>
            <ac:picMk id="3" creationId="{125CBF52-7395-1E51-45BB-1FB5FAE9957A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94"/>
            <ac:picMk id="3" creationId="{B96E96DD-7828-1F24-D15E-1314F0F5FA8F}"/>
          </ac:picMkLst>
        </pc:picChg>
        <pc:picChg chg="add del mod">
          <ac:chgData name="Stephen Sorrell" userId="225f3560a924d65e" providerId="LiveId" clId="{5439B9AB-77D9-446A-B02B-D6E4F1090FD4}" dt="2025-11-14T08:28:49.702" v="437" actId="478"/>
          <ac:picMkLst>
            <pc:docMk/>
            <pc:sldMk cId="0" sldId="294"/>
            <ac:picMk id="6" creationId="{A8D4498E-9504-2F0A-B1BE-F10A250550CC}"/>
          </ac:picMkLst>
        </pc:picChg>
        <pc:picChg chg="add del mod">
          <ac:chgData name="Stephen Sorrell" userId="225f3560a924d65e" providerId="LiveId" clId="{5439B9AB-77D9-446A-B02B-D6E4F1090FD4}" dt="2025-11-14T08:28:49.702" v="437" actId="478"/>
          <ac:picMkLst>
            <pc:docMk/>
            <pc:sldMk cId="0" sldId="294"/>
            <ac:picMk id="7" creationId="{5607617B-EC0E-9B2F-9D21-F9CD7DAA681C}"/>
          </ac:picMkLst>
        </pc:picChg>
        <pc:picChg chg="add del mod">
          <ac:chgData name="Stephen Sorrell" userId="225f3560a924d65e" providerId="LiveId" clId="{5439B9AB-77D9-446A-B02B-D6E4F1090FD4}" dt="2025-11-14T08:28:49.702" v="437" actId="478"/>
          <ac:picMkLst>
            <pc:docMk/>
            <pc:sldMk cId="0" sldId="294"/>
            <ac:picMk id="8" creationId="{7855005B-710D-BB27-3114-C43489C5BA47}"/>
          </ac:picMkLst>
        </pc:picChg>
        <pc:picChg chg="add del mod">
          <ac:chgData name="Stephen Sorrell" userId="225f3560a924d65e" providerId="LiveId" clId="{5439B9AB-77D9-446A-B02B-D6E4F1090FD4}" dt="2025-11-14T08:28:49.702" v="437" actId="478"/>
          <ac:picMkLst>
            <pc:docMk/>
            <pc:sldMk cId="0" sldId="294"/>
            <ac:picMk id="9" creationId="{F2827677-9CAA-E523-5CE0-22F6CFCF922F}"/>
          </ac:picMkLst>
        </pc:picChg>
        <pc:picChg chg="add del mod">
          <ac:chgData name="Stephen Sorrell" userId="225f3560a924d65e" providerId="LiveId" clId="{5439B9AB-77D9-446A-B02B-D6E4F1090FD4}" dt="2025-11-14T08:28:49.702" v="437" actId="478"/>
          <ac:picMkLst>
            <pc:docMk/>
            <pc:sldMk cId="0" sldId="294"/>
            <ac:picMk id="10" creationId="{8AEB47C8-C214-6385-F522-5F7F73D76FD7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96"/>
        </pc:sldMkLst>
        <pc:picChg chg="add del mod">
          <ac:chgData name="Stephen Sorrell" userId="225f3560a924d65e" providerId="LiveId" clId="{5439B9AB-77D9-446A-B02B-D6E4F1090FD4}" dt="2025-11-14T08:28:53.862" v="438" actId="478"/>
          <ac:picMkLst>
            <pc:docMk/>
            <pc:sldMk cId="0" sldId="296"/>
            <ac:picMk id="2" creationId="{6233AC9E-DBA6-CB99-6786-529E9DB3581A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296"/>
            <ac:picMk id="2" creationId="{9405DC9F-6BCF-B373-5E13-504D1915D7AD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96"/>
            <ac:picMk id="3" creationId="{394249E0-39B5-9B40-2C10-CDBFCB87CD93}"/>
          </ac:picMkLst>
        </pc:picChg>
        <pc:picChg chg="add del mod">
          <ac:chgData name="Stephen Sorrell" userId="225f3560a924d65e" providerId="LiveId" clId="{5439B9AB-77D9-446A-B02B-D6E4F1090FD4}" dt="2025-11-14T08:28:53.862" v="438" actId="478"/>
          <ac:picMkLst>
            <pc:docMk/>
            <pc:sldMk cId="0" sldId="296"/>
            <ac:picMk id="3" creationId="{4198FB51-4B20-FA03-E4F4-5E53FA78845F}"/>
          </ac:picMkLst>
        </pc:picChg>
        <pc:picChg chg="add del mod">
          <ac:chgData name="Stephen Sorrell" userId="225f3560a924d65e" providerId="LiveId" clId="{5439B9AB-77D9-446A-B02B-D6E4F1090FD4}" dt="2025-11-14T08:28:53.862" v="438" actId="478"/>
          <ac:picMkLst>
            <pc:docMk/>
            <pc:sldMk cId="0" sldId="296"/>
            <ac:picMk id="6" creationId="{76679DD6-2395-26D8-2873-3255E8464078}"/>
          </ac:picMkLst>
        </pc:picChg>
        <pc:picChg chg="add del mod">
          <ac:chgData name="Stephen Sorrell" userId="225f3560a924d65e" providerId="LiveId" clId="{5439B9AB-77D9-446A-B02B-D6E4F1090FD4}" dt="2025-11-14T08:28:53.862" v="438" actId="478"/>
          <ac:picMkLst>
            <pc:docMk/>
            <pc:sldMk cId="0" sldId="296"/>
            <ac:picMk id="7" creationId="{CFD5B924-D07F-B298-7983-DC5BD4E3246B}"/>
          </ac:picMkLst>
        </pc:picChg>
        <pc:picChg chg="add del mod">
          <ac:chgData name="Stephen Sorrell" userId="225f3560a924d65e" providerId="LiveId" clId="{5439B9AB-77D9-446A-B02B-D6E4F1090FD4}" dt="2025-11-14T08:28:53.862" v="438" actId="478"/>
          <ac:picMkLst>
            <pc:docMk/>
            <pc:sldMk cId="0" sldId="296"/>
            <ac:picMk id="8" creationId="{EC44CFA3-0201-C1C4-34FA-61EF98D8E9FC}"/>
          </ac:picMkLst>
        </pc:picChg>
        <pc:picChg chg="add del mod">
          <ac:chgData name="Stephen Sorrell" userId="225f3560a924d65e" providerId="LiveId" clId="{5439B9AB-77D9-446A-B02B-D6E4F1090FD4}" dt="2025-11-14T08:28:53.862" v="438" actId="478"/>
          <ac:picMkLst>
            <pc:docMk/>
            <pc:sldMk cId="0" sldId="296"/>
            <ac:picMk id="9" creationId="{A40805AB-9137-83AB-3877-9ECA7A08BF57}"/>
          </ac:picMkLst>
        </pc:picChg>
        <pc:picChg chg="add del mod">
          <ac:chgData name="Stephen Sorrell" userId="225f3560a924d65e" providerId="LiveId" clId="{5439B9AB-77D9-446A-B02B-D6E4F1090FD4}" dt="2025-11-14T08:28:53.862" v="438" actId="478"/>
          <ac:picMkLst>
            <pc:docMk/>
            <pc:sldMk cId="0" sldId="296"/>
            <ac:picMk id="10" creationId="{077CA2BE-51B0-79F7-8406-F8CC2AB63C19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98"/>
        </pc:sldMkLst>
        <pc:picChg chg="add del mod">
          <ac:chgData name="Stephen Sorrell" userId="225f3560a924d65e" providerId="LiveId" clId="{5439B9AB-77D9-446A-B02B-D6E4F1090FD4}" dt="2025-11-14T08:29:08.638" v="441" actId="478"/>
          <ac:picMkLst>
            <pc:docMk/>
            <pc:sldMk cId="0" sldId="298"/>
            <ac:picMk id="2" creationId="{52EBAF60-263F-54B5-38FA-54FD64925F5A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298"/>
            <ac:picMk id="2" creationId="{E9DFBEB3-CDAF-8C50-7C28-797868E4A1D8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98"/>
            <ac:picMk id="3" creationId="{4E54875F-D3D0-7189-1E66-92A32DBD20E6}"/>
          </ac:picMkLst>
        </pc:picChg>
        <pc:picChg chg="add del mod">
          <ac:chgData name="Stephen Sorrell" userId="225f3560a924d65e" providerId="LiveId" clId="{5439B9AB-77D9-446A-B02B-D6E4F1090FD4}" dt="2025-11-14T08:29:08.638" v="441" actId="478"/>
          <ac:picMkLst>
            <pc:docMk/>
            <pc:sldMk cId="0" sldId="298"/>
            <ac:picMk id="3" creationId="{CC2D0BF4-D82B-FD84-7346-B0EB5180C4EA}"/>
          </ac:picMkLst>
        </pc:picChg>
        <pc:picChg chg="add del mod">
          <ac:chgData name="Stephen Sorrell" userId="225f3560a924d65e" providerId="LiveId" clId="{5439B9AB-77D9-446A-B02B-D6E4F1090FD4}" dt="2025-11-14T08:29:08.638" v="441" actId="478"/>
          <ac:picMkLst>
            <pc:docMk/>
            <pc:sldMk cId="0" sldId="298"/>
            <ac:picMk id="6" creationId="{0D61E3A4-EF97-3B70-739E-FCCF39F521B1}"/>
          </ac:picMkLst>
        </pc:picChg>
        <pc:picChg chg="add del mod">
          <ac:chgData name="Stephen Sorrell" userId="225f3560a924d65e" providerId="LiveId" clId="{5439B9AB-77D9-446A-B02B-D6E4F1090FD4}" dt="2025-11-14T08:29:08.638" v="441" actId="478"/>
          <ac:picMkLst>
            <pc:docMk/>
            <pc:sldMk cId="0" sldId="298"/>
            <ac:picMk id="7" creationId="{10A93C80-3DB2-5EE3-DE71-CFBFB5F26A30}"/>
          </ac:picMkLst>
        </pc:picChg>
        <pc:picChg chg="add del mod">
          <ac:chgData name="Stephen Sorrell" userId="225f3560a924d65e" providerId="LiveId" clId="{5439B9AB-77D9-446A-B02B-D6E4F1090FD4}" dt="2025-11-14T08:29:08.638" v="441" actId="478"/>
          <ac:picMkLst>
            <pc:docMk/>
            <pc:sldMk cId="0" sldId="298"/>
            <ac:picMk id="8" creationId="{A247F917-2577-2D67-8C30-1269D0BA31AC}"/>
          </ac:picMkLst>
        </pc:picChg>
        <pc:picChg chg="add del mod">
          <ac:chgData name="Stephen Sorrell" userId="225f3560a924d65e" providerId="LiveId" clId="{5439B9AB-77D9-446A-B02B-D6E4F1090FD4}" dt="2025-11-14T08:29:08.638" v="441" actId="478"/>
          <ac:picMkLst>
            <pc:docMk/>
            <pc:sldMk cId="0" sldId="298"/>
            <ac:picMk id="9" creationId="{4C63E5E1-6DC2-25C1-13E3-ECB8E82F5EFF}"/>
          </ac:picMkLst>
        </pc:picChg>
        <pc:picChg chg="add del mod">
          <ac:chgData name="Stephen Sorrell" userId="225f3560a924d65e" providerId="LiveId" clId="{5439B9AB-77D9-446A-B02B-D6E4F1090FD4}" dt="2025-11-14T08:29:08.638" v="441" actId="478"/>
          <ac:picMkLst>
            <pc:docMk/>
            <pc:sldMk cId="0" sldId="298"/>
            <ac:picMk id="10" creationId="{D621D139-0E65-5EF8-4B6C-443384E60F68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299"/>
        </pc:sldMkLst>
        <pc:graphicFrameChg chg="mod">
          <ac:chgData name="Stephen Sorrell" userId="225f3560a924d65e" providerId="LiveId" clId="{5439B9AB-77D9-446A-B02B-D6E4F1090FD4}" dt="2025-11-14T11:42:30.981" v="594"/>
          <ac:graphicFrameMkLst>
            <pc:docMk/>
            <pc:sldMk cId="0" sldId="299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4T08:28:41.237" v="435" actId="478"/>
          <ac:picMkLst>
            <pc:docMk/>
            <pc:sldMk cId="0" sldId="299"/>
            <ac:picMk id="2" creationId="{33C09354-F9CD-1396-B0DF-A6AB14764BB5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299"/>
            <ac:picMk id="2" creationId="{D64E7123-2635-A19B-380B-E85562C97682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299"/>
            <ac:picMk id="3" creationId="{421083C5-F235-C8DC-CDF7-C8BD5E250958}"/>
          </ac:picMkLst>
        </pc:picChg>
        <pc:picChg chg="add del mod">
          <ac:chgData name="Stephen Sorrell" userId="225f3560a924d65e" providerId="LiveId" clId="{5439B9AB-77D9-446A-B02B-D6E4F1090FD4}" dt="2025-11-14T08:28:41.237" v="435" actId="478"/>
          <ac:picMkLst>
            <pc:docMk/>
            <pc:sldMk cId="0" sldId="299"/>
            <ac:picMk id="3" creationId="{4DFA181E-C6E3-7654-8BDC-D391B5772AD1}"/>
          </ac:picMkLst>
        </pc:picChg>
        <pc:picChg chg="add del mod">
          <ac:chgData name="Stephen Sorrell" userId="225f3560a924d65e" providerId="LiveId" clId="{5439B9AB-77D9-446A-B02B-D6E4F1090FD4}" dt="2025-11-14T08:28:41.237" v="435" actId="478"/>
          <ac:picMkLst>
            <pc:docMk/>
            <pc:sldMk cId="0" sldId="299"/>
            <ac:picMk id="6" creationId="{56486F75-AFB8-BA6C-6ADA-970612A0414A}"/>
          </ac:picMkLst>
        </pc:picChg>
        <pc:picChg chg="add del mod">
          <ac:chgData name="Stephen Sorrell" userId="225f3560a924d65e" providerId="LiveId" clId="{5439B9AB-77D9-446A-B02B-D6E4F1090FD4}" dt="2025-11-14T08:28:41.237" v="435" actId="478"/>
          <ac:picMkLst>
            <pc:docMk/>
            <pc:sldMk cId="0" sldId="299"/>
            <ac:picMk id="7" creationId="{96F90086-7BC0-62C6-17B4-F87B871449E4}"/>
          </ac:picMkLst>
        </pc:picChg>
        <pc:picChg chg="add del mod">
          <ac:chgData name="Stephen Sorrell" userId="225f3560a924d65e" providerId="LiveId" clId="{5439B9AB-77D9-446A-B02B-D6E4F1090FD4}" dt="2025-11-14T08:28:41.237" v="435" actId="478"/>
          <ac:picMkLst>
            <pc:docMk/>
            <pc:sldMk cId="0" sldId="299"/>
            <ac:picMk id="8" creationId="{7D7CD4B6-A35F-F57A-A3CC-34F9532ED432}"/>
          </ac:picMkLst>
        </pc:picChg>
        <pc:picChg chg="add del mod">
          <ac:chgData name="Stephen Sorrell" userId="225f3560a924d65e" providerId="LiveId" clId="{5439B9AB-77D9-446A-B02B-D6E4F1090FD4}" dt="2025-11-14T08:28:41.237" v="435" actId="478"/>
          <ac:picMkLst>
            <pc:docMk/>
            <pc:sldMk cId="0" sldId="299"/>
            <ac:picMk id="9" creationId="{9B458FD7-7F92-5BEF-FB3C-1D032C4C2527}"/>
          </ac:picMkLst>
        </pc:picChg>
        <pc:picChg chg="add del mod">
          <ac:chgData name="Stephen Sorrell" userId="225f3560a924d65e" providerId="LiveId" clId="{5439B9AB-77D9-446A-B02B-D6E4F1090FD4}" dt="2025-11-14T08:28:41.237" v="435" actId="478"/>
          <ac:picMkLst>
            <pc:docMk/>
            <pc:sldMk cId="0" sldId="299"/>
            <ac:picMk id="10" creationId="{7E2688AD-5B98-105C-2316-30A3F9B3F924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00"/>
        </pc:sldMkLst>
        <pc:picChg chg="add del mod">
          <ac:chgData name="Stephen Sorrell" userId="225f3560a924d65e" providerId="LiveId" clId="{5439B9AB-77D9-446A-B02B-D6E4F1090FD4}" dt="2025-11-14T08:28:58.269" v="439" actId="478"/>
          <ac:picMkLst>
            <pc:docMk/>
            <pc:sldMk cId="0" sldId="300"/>
            <ac:picMk id="2" creationId="{07F560D3-02D2-3482-9D7F-D22338572059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00"/>
            <ac:picMk id="2" creationId="{F0A95CB5-323C-1EA9-4417-C39BF8EEC6F9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00"/>
            <ac:picMk id="3" creationId="{2440F446-8D94-3909-7DAD-3359C12E8594}"/>
          </ac:picMkLst>
        </pc:picChg>
        <pc:picChg chg="add del mod">
          <ac:chgData name="Stephen Sorrell" userId="225f3560a924d65e" providerId="LiveId" clId="{5439B9AB-77D9-446A-B02B-D6E4F1090FD4}" dt="2025-11-14T08:28:58.269" v="439" actId="478"/>
          <ac:picMkLst>
            <pc:docMk/>
            <pc:sldMk cId="0" sldId="300"/>
            <ac:picMk id="3" creationId="{E038054B-3EA8-C55A-422B-4387DCA6614D}"/>
          </ac:picMkLst>
        </pc:picChg>
        <pc:picChg chg="add del mod">
          <ac:chgData name="Stephen Sorrell" userId="225f3560a924d65e" providerId="LiveId" clId="{5439B9AB-77D9-446A-B02B-D6E4F1090FD4}" dt="2025-11-14T08:28:58.269" v="439" actId="478"/>
          <ac:picMkLst>
            <pc:docMk/>
            <pc:sldMk cId="0" sldId="300"/>
            <ac:picMk id="6" creationId="{B401C492-A7A5-C0CE-7FE3-4BA99E772040}"/>
          </ac:picMkLst>
        </pc:picChg>
        <pc:picChg chg="add del mod">
          <ac:chgData name="Stephen Sorrell" userId="225f3560a924d65e" providerId="LiveId" clId="{5439B9AB-77D9-446A-B02B-D6E4F1090FD4}" dt="2025-11-14T08:28:58.269" v="439" actId="478"/>
          <ac:picMkLst>
            <pc:docMk/>
            <pc:sldMk cId="0" sldId="300"/>
            <ac:picMk id="7" creationId="{8757BFCF-5186-9E4C-7826-728D6A29CA48}"/>
          </ac:picMkLst>
        </pc:picChg>
        <pc:picChg chg="add del mod">
          <ac:chgData name="Stephen Sorrell" userId="225f3560a924d65e" providerId="LiveId" clId="{5439B9AB-77D9-446A-B02B-D6E4F1090FD4}" dt="2025-11-14T08:28:58.269" v="439" actId="478"/>
          <ac:picMkLst>
            <pc:docMk/>
            <pc:sldMk cId="0" sldId="300"/>
            <ac:picMk id="8" creationId="{B0CBEA98-157C-A1B0-2820-FF2DCBEA407E}"/>
          </ac:picMkLst>
        </pc:picChg>
        <pc:picChg chg="add del mod">
          <ac:chgData name="Stephen Sorrell" userId="225f3560a924d65e" providerId="LiveId" clId="{5439B9AB-77D9-446A-B02B-D6E4F1090FD4}" dt="2025-11-14T08:28:58.269" v="439" actId="478"/>
          <ac:picMkLst>
            <pc:docMk/>
            <pc:sldMk cId="0" sldId="300"/>
            <ac:picMk id="9" creationId="{AA646A66-B4F4-CD9F-87BB-FA74A268513D}"/>
          </ac:picMkLst>
        </pc:picChg>
        <pc:picChg chg="add del mod">
          <ac:chgData name="Stephen Sorrell" userId="225f3560a924d65e" providerId="LiveId" clId="{5439B9AB-77D9-446A-B02B-D6E4F1090FD4}" dt="2025-11-14T08:28:58.269" v="439" actId="478"/>
          <ac:picMkLst>
            <pc:docMk/>
            <pc:sldMk cId="0" sldId="300"/>
            <ac:picMk id="10" creationId="{9D6C8DD2-D03B-1B20-77CF-7F80DDC8FF8B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01"/>
        </pc:sldMkLst>
        <pc:picChg chg="add del mod">
          <ac:chgData name="Stephen Sorrell" userId="225f3560a924d65e" providerId="LiveId" clId="{5439B9AB-77D9-446A-B02B-D6E4F1090FD4}" dt="2025-11-14T08:29:03.558" v="440" actId="478"/>
          <ac:picMkLst>
            <pc:docMk/>
            <pc:sldMk cId="0" sldId="301"/>
            <ac:picMk id="2" creationId="{01568133-4813-98F3-F3F5-2D00934133CD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01"/>
            <ac:picMk id="2" creationId="{5E0A164E-8905-4933-5F43-19DEFFD8B5FB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01"/>
            <ac:picMk id="3" creationId="{4706671D-DD02-AAF0-F5B9-E56438DD8F80}"/>
          </ac:picMkLst>
        </pc:picChg>
        <pc:picChg chg="add del mod">
          <ac:chgData name="Stephen Sorrell" userId="225f3560a924d65e" providerId="LiveId" clId="{5439B9AB-77D9-446A-B02B-D6E4F1090FD4}" dt="2025-11-14T08:29:03.558" v="440" actId="478"/>
          <ac:picMkLst>
            <pc:docMk/>
            <pc:sldMk cId="0" sldId="301"/>
            <ac:picMk id="3" creationId="{97BD822F-DFB8-7492-45F2-854159BF3F05}"/>
          </ac:picMkLst>
        </pc:picChg>
        <pc:picChg chg="add del mod">
          <ac:chgData name="Stephen Sorrell" userId="225f3560a924d65e" providerId="LiveId" clId="{5439B9AB-77D9-446A-B02B-D6E4F1090FD4}" dt="2025-11-14T08:29:03.558" v="440" actId="478"/>
          <ac:picMkLst>
            <pc:docMk/>
            <pc:sldMk cId="0" sldId="301"/>
            <ac:picMk id="5" creationId="{5B2BBAEA-8ACA-E084-1981-9D3AE9096595}"/>
          </ac:picMkLst>
        </pc:picChg>
        <pc:picChg chg="add del mod">
          <ac:chgData name="Stephen Sorrell" userId="225f3560a924d65e" providerId="LiveId" clId="{5439B9AB-77D9-446A-B02B-D6E4F1090FD4}" dt="2025-11-14T08:29:03.558" v="440" actId="478"/>
          <ac:picMkLst>
            <pc:docMk/>
            <pc:sldMk cId="0" sldId="301"/>
            <ac:picMk id="6" creationId="{1FA97D7E-1B85-AC2D-17B2-A7BE5DB7F083}"/>
          </ac:picMkLst>
        </pc:picChg>
        <pc:picChg chg="add del mod">
          <ac:chgData name="Stephen Sorrell" userId="225f3560a924d65e" providerId="LiveId" clId="{5439B9AB-77D9-446A-B02B-D6E4F1090FD4}" dt="2025-11-14T08:29:03.558" v="440" actId="478"/>
          <ac:picMkLst>
            <pc:docMk/>
            <pc:sldMk cId="0" sldId="301"/>
            <ac:picMk id="7" creationId="{982E89C4-97E1-13E0-FBD8-9F7EE4791D21}"/>
          </ac:picMkLst>
        </pc:picChg>
        <pc:picChg chg="add del mod">
          <ac:chgData name="Stephen Sorrell" userId="225f3560a924d65e" providerId="LiveId" clId="{5439B9AB-77D9-446A-B02B-D6E4F1090FD4}" dt="2025-11-14T08:29:03.558" v="440" actId="478"/>
          <ac:picMkLst>
            <pc:docMk/>
            <pc:sldMk cId="0" sldId="301"/>
            <ac:picMk id="8" creationId="{0D89A901-D6C2-787C-59BD-C4D920A1F076}"/>
          </ac:picMkLst>
        </pc:picChg>
        <pc:picChg chg="add del mod">
          <ac:chgData name="Stephen Sorrell" userId="225f3560a924d65e" providerId="LiveId" clId="{5439B9AB-77D9-446A-B02B-D6E4F1090FD4}" dt="2025-11-14T08:29:03.558" v="440" actId="478"/>
          <ac:picMkLst>
            <pc:docMk/>
            <pc:sldMk cId="0" sldId="301"/>
            <ac:picMk id="9" creationId="{0135691F-1772-6020-3FFF-F349F5B341E2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02"/>
        </pc:sldMkLst>
        <pc:graphicFrameChg chg="mod">
          <ac:chgData name="Stephen Sorrell" userId="225f3560a924d65e" providerId="LiveId" clId="{5439B9AB-77D9-446A-B02B-D6E4F1090FD4}" dt="2025-11-14T11:43:37.095" v="595"/>
          <ac:graphicFrameMkLst>
            <pc:docMk/>
            <pc:sldMk cId="0" sldId="302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4T08:29:13.327" v="442" actId="478"/>
          <ac:picMkLst>
            <pc:docMk/>
            <pc:sldMk cId="0" sldId="302"/>
            <ac:picMk id="2" creationId="{61D2E3E4-662A-60E0-3385-2D004D1739E7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02"/>
            <ac:picMk id="2" creationId="{AF7F27CA-8BA3-2A04-85D5-6AD5ACE5F9F9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02"/>
            <ac:picMk id="3" creationId="{754FBE1A-B945-F437-BBAE-E6D576E147D9}"/>
          </ac:picMkLst>
        </pc:picChg>
        <pc:picChg chg="add del mod">
          <ac:chgData name="Stephen Sorrell" userId="225f3560a924d65e" providerId="LiveId" clId="{5439B9AB-77D9-446A-B02B-D6E4F1090FD4}" dt="2025-11-14T08:29:13.327" v="442" actId="478"/>
          <ac:picMkLst>
            <pc:docMk/>
            <pc:sldMk cId="0" sldId="302"/>
            <ac:picMk id="3" creationId="{8A319F8A-6DFD-F8BE-FC49-326EFBA25C65}"/>
          </ac:picMkLst>
        </pc:picChg>
        <pc:picChg chg="add del mod">
          <ac:chgData name="Stephen Sorrell" userId="225f3560a924d65e" providerId="LiveId" clId="{5439B9AB-77D9-446A-B02B-D6E4F1090FD4}" dt="2025-11-14T08:29:13.327" v="442" actId="478"/>
          <ac:picMkLst>
            <pc:docMk/>
            <pc:sldMk cId="0" sldId="302"/>
            <ac:picMk id="6" creationId="{6D3D52EA-34C6-0CF9-A9F6-A3E8E6D8BE74}"/>
          </ac:picMkLst>
        </pc:picChg>
        <pc:picChg chg="add del mod">
          <ac:chgData name="Stephen Sorrell" userId="225f3560a924d65e" providerId="LiveId" clId="{5439B9AB-77D9-446A-B02B-D6E4F1090FD4}" dt="2025-11-14T08:29:13.327" v="442" actId="478"/>
          <ac:picMkLst>
            <pc:docMk/>
            <pc:sldMk cId="0" sldId="302"/>
            <ac:picMk id="7" creationId="{036BE30B-897E-B1D3-8DD2-D02A0A30872F}"/>
          </ac:picMkLst>
        </pc:picChg>
        <pc:picChg chg="add del mod">
          <ac:chgData name="Stephen Sorrell" userId="225f3560a924d65e" providerId="LiveId" clId="{5439B9AB-77D9-446A-B02B-D6E4F1090FD4}" dt="2025-11-14T08:29:13.327" v="442" actId="478"/>
          <ac:picMkLst>
            <pc:docMk/>
            <pc:sldMk cId="0" sldId="302"/>
            <ac:picMk id="8" creationId="{4F0875FF-C27B-75AD-B39F-F75C7D8E51F4}"/>
          </ac:picMkLst>
        </pc:picChg>
        <pc:picChg chg="add del mod">
          <ac:chgData name="Stephen Sorrell" userId="225f3560a924d65e" providerId="LiveId" clId="{5439B9AB-77D9-446A-B02B-D6E4F1090FD4}" dt="2025-11-14T08:29:13.327" v="442" actId="478"/>
          <ac:picMkLst>
            <pc:docMk/>
            <pc:sldMk cId="0" sldId="302"/>
            <ac:picMk id="9" creationId="{D353485B-DD51-894E-B089-818C9D709CA0}"/>
          </ac:picMkLst>
        </pc:picChg>
        <pc:picChg chg="add del mod">
          <ac:chgData name="Stephen Sorrell" userId="225f3560a924d65e" providerId="LiveId" clId="{5439B9AB-77D9-446A-B02B-D6E4F1090FD4}" dt="2025-11-14T08:29:13.327" v="442" actId="478"/>
          <ac:picMkLst>
            <pc:docMk/>
            <pc:sldMk cId="0" sldId="302"/>
            <ac:picMk id="10" creationId="{F0BE152F-257F-012A-162D-A90C914C8CA2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03"/>
        </pc:sldMkLst>
        <pc:graphicFrameChg chg="modGraphic">
          <ac:chgData name="Stephen Sorrell" userId="225f3560a924d65e" providerId="LiveId" clId="{5439B9AB-77D9-446A-B02B-D6E4F1090FD4}" dt="2025-11-14T10:56:30.176" v="487" actId="207"/>
          <ac:graphicFrameMkLst>
            <pc:docMk/>
            <pc:sldMk cId="0" sldId="303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03"/>
            <ac:picMk id="2" creationId="{36785A9F-7BBA-865B-54B6-02FB2D375430}"/>
          </ac:picMkLst>
        </pc:picChg>
        <pc:picChg chg="add del mod">
          <ac:chgData name="Stephen Sorrell" userId="225f3560a924d65e" providerId="LiveId" clId="{5439B9AB-77D9-446A-B02B-D6E4F1090FD4}" dt="2025-11-14T08:29:16.630" v="443" actId="478"/>
          <ac:picMkLst>
            <pc:docMk/>
            <pc:sldMk cId="0" sldId="303"/>
            <ac:picMk id="2" creationId="{7045045E-F5F3-1F59-BAE9-D5C5AC220C3D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03"/>
            <ac:picMk id="3" creationId="{816D7806-A502-3B51-0377-22553C77BDA8}"/>
          </ac:picMkLst>
        </pc:picChg>
        <pc:picChg chg="add del mod">
          <ac:chgData name="Stephen Sorrell" userId="225f3560a924d65e" providerId="LiveId" clId="{5439B9AB-77D9-446A-B02B-D6E4F1090FD4}" dt="2025-11-14T08:29:16.630" v="443" actId="478"/>
          <ac:picMkLst>
            <pc:docMk/>
            <pc:sldMk cId="0" sldId="303"/>
            <ac:picMk id="3" creationId="{AE20786C-1ABD-57C4-47F1-EC26C9EBBE19}"/>
          </ac:picMkLst>
        </pc:picChg>
        <pc:picChg chg="add del mod">
          <ac:chgData name="Stephen Sorrell" userId="225f3560a924d65e" providerId="LiveId" clId="{5439B9AB-77D9-446A-B02B-D6E4F1090FD4}" dt="2025-11-14T08:29:16.630" v="443" actId="478"/>
          <ac:picMkLst>
            <pc:docMk/>
            <pc:sldMk cId="0" sldId="303"/>
            <ac:picMk id="6" creationId="{F26A2CA5-14EC-2F3E-5784-4837854367B0}"/>
          </ac:picMkLst>
        </pc:picChg>
        <pc:picChg chg="add del mod">
          <ac:chgData name="Stephen Sorrell" userId="225f3560a924d65e" providerId="LiveId" clId="{5439B9AB-77D9-446A-B02B-D6E4F1090FD4}" dt="2025-11-14T08:29:16.630" v="443" actId="478"/>
          <ac:picMkLst>
            <pc:docMk/>
            <pc:sldMk cId="0" sldId="303"/>
            <ac:picMk id="7" creationId="{035323FA-81E2-021F-F421-EDA8DC96B68E}"/>
          </ac:picMkLst>
        </pc:picChg>
        <pc:picChg chg="add del mod">
          <ac:chgData name="Stephen Sorrell" userId="225f3560a924d65e" providerId="LiveId" clId="{5439B9AB-77D9-446A-B02B-D6E4F1090FD4}" dt="2025-11-14T08:29:16.630" v="443" actId="478"/>
          <ac:picMkLst>
            <pc:docMk/>
            <pc:sldMk cId="0" sldId="303"/>
            <ac:picMk id="8" creationId="{F47EE834-4AD9-7BC2-D4A1-CEB6870EE961}"/>
          </ac:picMkLst>
        </pc:picChg>
        <pc:picChg chg="add del mod">
          <ac:chgData name="Stephen Sorrell" userId="225f3560a924d65e" providerId="LiveId" clId="{5439B9AB-77D9-446A-B02B-D6E4F1090FD4}" dt="2025-11-14T08:29:16.630" v="443" actId="478"/>
          <ac:picMkLst>
            <pc:docMk/>
            <pc:sldMk cId="0" sldId="303"/>
            <ac:picMk id="9" creationId="{6DE77204-6DCD-6997-4D67-ADCCC359D64F}"/>
          </ac:picMkLst>
        </pc:picChg>
        <pc:picChg chg="add del mod">
          <ac:chgData name="Stephen Sorrell" userId="225f3560a924d65e" providerId="LiveId" clId="{5439B9AB-77D9-446A-B02B-D6E4F1090FD4}" dt="2025-11-14T08:29:16.630" v="443" actId="478"/>
          <ac:picMkLst>
            <pc:docMk/>
            <pc:sldMk cId="0" sldId="303"/>
            <ac:picMk id="10" creationId="{8E596C6E-F50E-5544-CAF5-BD5760A1E21E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06"/>
        </pc:sldMkLst>
        <pc:spChg chg="mod">
          <ac:chgData name="Stephen Sorrell" userId="225f3560a924d65e" providerId="LiveId" clId="{5439B9AB-77D9-446A-B02B-D6E4F1090FD4}" dt="2025-11-14T10:57:26.682" v="491" actId="207"/>
          <ac:spMkLst>
            <pc:docMk/>
            <pc:sldMk cId="0" sldId="306"/>
            <ac:spMk id="5" creationId="{00000000-0000-0000-0000-000000000000}"/>
          </ac:spMkLst>
        </pc:spChg>
        <pc:graphicFrameChg chg="modGraphic">
          <ac:chgData name="Stephen Sorrell" userId="225f3560a924d65e" providerId="LiveId" clId="{5439B9AB-77D9-446A-B02B-D6E4F1090FD4}" dt="2025-11-14T11:06:59.832" v="524" actId="207"/>
          <ac:graphicFrameMkLst>
            <pc:docMk/>
            <pc:sldMk cId="0" sldId="306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4T08:29:26.613" v="445" actId="478"/>
          <ac:picMkLst>
            <pc:docMk/>
            <pc:sldMk cId="0" sldId="306"/>
            <ac:picMk id="2" creationId="{635559BD-6A8A-EC1A-7885-1B837F762A4A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06"/>
            <ac:picMk id="2" creationId="{E1F06DE0-BC64-F8B7-C117-3D483538B195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06"/>
            <ac:picMk id="3" creationId="{7478198C-0342-C0A8-AC71-BC783594C025}"/>
          </ac:picMkLst>
        </pc:picChg>
        <pc:picChg chg="add del mod">
          <ac:chgData name="Stephen Sorrell" userId="225f3560a924d65e" providerId="LiveId" clId="{5439B9AB-77D9-446A-B02B-D6E4F1090FD4}" dt="2025-11-14T08:29:26.613" v="445" actId="478"/>
          <ac:picMkLst>
            <pc:docMk/>
            <pc:sldMk cId="0" sldId="306"/>
            <ac:picMk id="3" creationId="{B5580FFA-8EC5-BC38-464A-7C78FEB6F780}"/>
          </ac:picMkLst>
        </pc:picChg>
        <pc:picChg chg="add del mod">
          <ac:chgData name="Stephen Sorrell" userId="225f3560a924d65e" providerId="LiveId" clId="{5439B9AB-77D9-446A-B02B-D6E4F1090FD4}" dt="2025-11-14T08:29:26.613" v="445" actId="478"/>
          <ac:picMkLst>
            <pc:docMk/>
            <pc:sldMk cId="0" sldId="306"/>
            <ac:picMk id="6" creationId="{1CE3D2B3-65E2-F45D-B486-987EC3EB981F}"/>
          </ac:picMkLst>
        </pc:picChg>
        <pc:picChg chg="add del mod">
          <ac:chgData name="Stephen Sorrell" userId="225f3560a924d65e" providerId="LiveId" clId="{5439B9AB-77D9-446A-B02B-D6E4F1090FD4}" dt="2025-11-14T08:29:26.613" v="445" actId="478"/>
          <ac:picMkLst>
            <pc:docMk/>
            <pc:sldMk cId="0" sldId="306"/>
            <ac:picMk id="7" creationId="{E22C7F30-52BF-EAD0-8F33-241825380E50}"/>
          </ac:picMkLst>
        </pc:picChg>
        <pc:picChg chg="add del mod">
          <ac:chgData name="Stephen Sorrell" userId="225f3560a924d65e" providerId="LiveId" clId="{5439B9AB-77D9-446A-B02B-D6E4F1090FD4}" dt="2025-11-14T08:29:26.613" v="445" actId="478"/>
          <ac:picMkLst>
            <pc:docMk/>
            <pc:sldMk cId="0" sldId="306"/>
            <ac:picMk id="8" creationId="{808B0ADF-3677-0AEC-FA9E-40B9FB8C6969}"/>
          </ac:picMkLst>
        </pc:picChg>
        <pc:picChg chg="add del mod">
          <ac:chgData name="Stephen Sorrell" userId="225f3560a924d65e" providerId="LiveId" clId="{5439B9AB-77D9-446A-B02B-D6E4F1090FD4}" dt="2025-11-14T08:29:26.613" v="445" actId="478"/>
          <ac:picMkLst>
            <pc:docMk/>
            <pc:sldMk cId="0" sldId="306"/>
            <ac:picMk id="9" creationId="{4A056AFF-838A-FC25-5EF4-5695E61C1DE2}"/>
          </ac:picMkLst>
        </pc:picChg>
        <pc:picChg chg="add del mod">
          <ac:chgData name="Stephen Sorrell" userId="225f3560a924d65e" providerId="LiveId" clId="{5439B9AB-77D9-446A-B02B-D6E4F1090FD4}" dt="2025-11-14T08:29:26.613" v="445" actId="478"/>
          <ac:picMkLst>
            <pc:docMk/>
            <pc:sldMk cId="0" sldId="306"/>
            <ac:picMk id="10" creationId="{3148FEFE-EC30-F0A2-749C-0D8BF4894EA9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07"/>
        </pc:sldMkLst>
        <pc:graphicFrameChg chg="modGraphic">
          <ac:chgData name="Stephen Sorrell" userId="225f3560a924d65e" providerId="LiveId" clId="{5439B9AB-77D9-446A-B02B-D6E4F1090FD4}" dt="2025-11-14T10:59:49.820" v="498" actId="20577"/>
          <ac:graphicFrameMkLst>
            <pc:docMk/>
            <pc:sldMk cId="0" sldId="307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4T08:29:30.141" v="446" actId="478"/>
          <ac:picMkLst>
            <pc:docMk/>
            <pc:sldMk cId="0" sldId="307"/>
            <ac:picMk id="2" creationId="{A478C19B-F838-E4C6-4EA2-B0BD87675C55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07"/>
            <ac:picMk id="2" creationId="{CA8A6331-A993-7D1B-0532-3BA78195B364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07"/>
            <ac:picMk id="3" creationId="{215BC4D5-A72F-011B-D6CE-ABCA59401EB1}"/>
          </ac:picMkLst>
        </pc:picChg>
        <pc:picChg chg="add del mod">
          <ac:chgData name="Stephen Sorrell" userId="225f3560a924d65e" providerId="LiveId" clId="{5439B9AB-77D9-446A-B02B-D6E4F1090FD4}" dt="2025-11-14T08:29:30.141" v="446" actId="478"/>
          <ac:picMkLst>
            <pc:docMk/>
            <pc:sldMk cId="0" sldId="307"/>
            <ac:picMk id="3" creationId="{417835C5-C2E8-87BD-FF91-1F757DDB8F7D}"/>
          </ac:picMkLst>
        </pc:picChg>
        <pc:picChg chg="add del mod">
          <ac:chgData name="Stephen Sorrell" userId="225f3560a924d65e" providerId="LiveId" clId="{5439B9AB-77D9-446A-B02B-D6E4F1090FD4}" dt="2025-11-14T08:29:30.141" v="446" actId="478"/>
          <ac:picMkLst>
            <pc:docMk/>
            <pc:sldMk cId="0" sldId="307"/>
            <ac:picMk id="5" creationId="{8D5136C7-9868-A501-E8F4-2E0710DF23DC}"/>
          </ac:picMkLst>
        </pc:picChg>
        <pc:picChg chg="add del mod">
          <ac:chgData name="Stephen Sorrell" userId="225f3560a924d65e" providerId="LiveId" clId="{5439B9AB-77D9-446A-B02B-D6E4F1090FD4}" dt="2025-11-14T08:29:30.141" v="446" actId="478"/>
          <ac:picMkLst>
            <pc:docMk/>
            <pc:sldMk cId="0" sldId="307"/>
            <ac:picMk id="6" creationId="{2425E3CF-95D4-CDB6-1901-8AF321B2AAC3}"/>
          </ac:picMkLst>
        </pc:picChg>
        <pc:picChg chg="add del mod">
          <ac:chgData name="Stephen Sorrell" userId="225f3560a924d65e" providerId="LiveId" clId="{5439B9AB-77D9-446A-B02B-D6E4F1090FD4}" dt="2025-11-14T08:29:30.141" v="446" actId="478"/>
          <ac:picMkLst>
            <pc:docMk/>
            <pc:sldMk cId="0" sldId="307"/>
            <ac:picMk id="7" creationId="{8B2C9487-249B-7840-4225-C9537F4D433F}"/>
          </ac:picMkLst>
        </pc:picChg>
        <pc:picChg chg="add del mod">
          <ac:chgData name="Stephen Sorrell" userId="225f3560a924d65e" providerId="LiveId" clId="{5439B9AB-77D9-446A-B02B-D6E4F1090FD4}" dt="2025-11-14T08:29:30.141" v="446" actId="478"/>
          <ac:picMkLst>
            <pc:docMk/>
            <pc:sldMk cId="0" sldId="307"/>
            <ac:picMk id="8" creationId="{7EB33540-8B46-AD06-5777-DEDAEC47FC69}"/>
          </ac:picMkLst>
        </pc:picChg>
        <pc:picChg chg="add del mod">
          <ac:chgData name="Stephen Sorrell" userId="225f3560a924d65e" providerId="LiveId" clId="{5439B9AB-77D9-446A-B02B-D6E4F1090FD4}" dt="2025-11-14T08:29:30.141" v="446" actId="478"/>
          <ac:picMkLst>
            <pc:docMk/>
            <pc:sldMk cId="0" sldId="307"/>
            <ac:picMk id="9" creationId="{982FEE3D-17A5-CB6C-00E8-BAADFB918142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08"/>
        </pc:sldMkLst>
        <pc:graphicFrameChg chg="modGraphic">
          <ac:chgData name="Stephen Sorrell" userId="225f3560a924d65e" providerId="LiveId" clId="{5439B9AB-77D9-446A-B02B-D6E4F1090FD4}" dt="2025-11-14T11:00:08.779" v="499" actId="20577"/>
          <ac:graphicFrameMkLst>
            <pc:docMk/>
            <pc:sldMk cId="0" sldId="308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4T08:29:35.014" v="447" actId="478"/>
          <ac:picMkLst>
            <pc:docMk/>
            <pc:sldMk cId="0" sldId="308"/>
            <ac:picMk id="2" creationId="{97208D0A-C79A-DEF0-DD40-45CF0F29D483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08"/>
            <ac:picMk id="2" creationId="{CB80B9D0-A348-2440-3E2B-1F789EA8136C}"/>
          </ac:picMkLst>
        </pc:picChg>
        <pc:picChg chg="add del mod">
          <ac:chgData name="Stephen Sorrell" userId="225f3560a924d65e" providerId="LiveId" clId="{5439B9AB-77D9-446A-B02B-D6E4F1090FD4}" dt="2025-11-14T08:29:35.014" v="447" actId="478"/>
          <ac:picMkLst>
            <pc:docMk/>
            <pc:sldMk cId="0" sldId="308"/>
            <ac:picMk id="5" creationId="{32CF9FE8-14AF-4BE9-4867-68FD8FFF5A5F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08"/>
            <ac:picMk id="5" creationId="{CE1AB7FC-41A0-BB40-8495-F04DA448F326}"/>
          </ac:picMkLst>
        </pc:picChg>
        <pc:picChg chg="add del mod">
          <ac:chgData name="Stephen Sorrell" userId="225f3560a924d65e" providerId="LiveId" clId="{5439B9AB-77D9-446A-B02B-D6E4F1090FD4}" dt="2025-11-14T08:29:35.014" v="447" actId="478"/>
          <ac:picMkLst>
            <pc:docMk/>
            <pc:sldMk cId="0" sldId="308"/>
            <ac:picMk id="6" creationId="{E686F556-E316-C102-09F7-775D68FC7E97}"/>
          </ac:picMkLst>
        </pc:picChg>
        <pc:picChg chg="add del mod">
          <ac:chgData name="Stephen Sorrell" userId="225f3560a924d65e" providerId="LiveId" clId="{5439B9AB-77D9-446A-B02B-D6E4F1090FD4}" dt="2025-11-14T08:29:35.014" v="447" actId="478"/>
          <ac:picMkLst>
            <pc:docMk/>
            <pc:sldMk cId="0" sldId="308"/>
            <ac:picMk id="7" creationId="{487BFCED-601E-8F32-262F-8591DBE78BC5}"/>
          </ac:picMkLst>
        </pc:picChg>
        <pc:picChg chg="add del mod">
          <ac:chgData name="Stephen Sorrell" userId="225f3560a924d65e" providerId="LiveId" clId="{5439B9AB-77D9-446A-B02B-D6E4F1090FD4}" dt="2025-11-14T08:29:35.014" v="447" actId="478"/>
          <ac:picMkLst>
            <pc:docMk/>
            <pc:sldMk cId="0" sldId="308"/>
            <ac:picMk id="8" creationId="{A5E2A2D3-E1FF-BC1B-82F5-AD5BD18F2F5E}"/>
          </ac:picMkLst>
        </pc:picChg>
        <pc:picChg chg="add del mod">
          <ac:chgData name="Stephen Sorrell" userId="225f3560a924d65e" providerId="LiveId" clId="{5439B9AB-77D9-446A-B02B-D6E4F1090FD4}" dt="2025-11-14T08:29:35.014" v="447" actId="478"/>
          <ac:picMkLst>
            <pc:docMk/>
            <pc:sldMk cId="0" sldId="308"/>
            <ac:picMk id="9" creationId="{4E5D1618-AF50-6E30-4ADF-1DD769FC74C4}"/>
          </ac:picMkLst>
        </pc:picChg>
        <pc:picChg chg="add del mod">
          <ac:chgData name="Stephen Sorrell" userId="225f3560a924d65e" providerId="LiveId" clId="{5439B9AB-77D9-446A-B02B-D6E4F1090FD4}" dt="2025-11-14T08:29:35.014" v="447" actId="478"/>
          <ac:picMkLst>
            <pc:docMk/>
            <pc:sldMk cId="0" sldId="308"/>
            <ac:picMk id="10" creationId="{C9B732D2-3B90-019F-50DD-90A5666B6262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09"/>
        </pc:sldMkLst>
        <pc:graphicFrameChg chg="mod modGraphic">
          <ac:chgData name="Stephen Sorrell" userId="225f3560a924d65e" providerId="LiveId" clId="{5439B9AB-77D9-446A-B02B-D6E4F1090FD4}" dt="2025-11-14T11:44:20.990" v="596"/>
          <ac:graphicFrameMkLst>
            <pc:docMk/>
            <pc:sldMk cId="0" sldId="309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4T08:29:40.277" v="448" actId="478"/>
          <ac:picMkLst>
            <pc:docMk/>
            <pc:sldMk cId="0" sldId="309"/>
            <ac:picMk id="2" creationId="{3E8FFE13-37FE-0B1E-1A2F-F3D04F2E1341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09"/>
            <ac:picMk id="2" creationId="{A855190D-4DFD-BE4A-114F-64EC5D7B7698}"/>
          </ac:picMkLst>
        </pc:picChg>
        <pc:picChg chg="add del mod">
          <ac:chgData name="Stephen Sorrell" userId="225f3560a924d65e" providerId="LiveId" clId="{5439B9AB-77D9-446A-B02B-D6E4F1090FD4}" dt="2025-11-14T08:29:40.277" v="448" actId="478"/>
          <ac:picMkLst>
            <pc:docMk/>
            <pc:sldMk cId="0" sldId="309"/>
            <ac:picMk id="5" creationId="{18A3DFF6-A3A4-E80A-1325-6AAC06C57B12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09"/>
            <ac:picMk id="5" creationId="{A40673E1-23DC-083D-A60A-06863418B210}"/>
          </ac:picMkLst>
        </pc:picChg>
        <pc:picChg chg="add del mod">
          <ac:chgData name="Stephen Sorrell" userId="225f3560a924d65e" providerId="LiveId" clId="{5439B9AB-77D9-446A-B02B-D6E4F1090FD4}" dt="2025-11-14T08:29:40.277" v="448" actId="478"/>
          <ac:picMkLst>
            <pc:docMk/>
            <pc:sldMk cId="0" sldId="309"/>
            <ac:picMk id="6" creationId="{A9F2C5C9-F929-8012-0AD1-F2198701E919}"/>
          </ac:picMkLst>
        </pc:picChg>
        <pc:picChg chg="add del mod">
          <ac:chgData name="Stephen Sorrell" userId="225f3560a924d65e" providerId="LiveId" clId="{5439B9AB-77D9-446A-B02B-D6E4F1090FD4}" dt="2025-11-14T08:29:40.277" v="448" actId="478"/>
          <ac:picMkLst>
            <pc:docMk/>
            <pc:sldMk cId="0" sldId="309"/>
            <ac:picMk id="7" creationId="{BAABD629-16E8-3C1C-AD18-609A26F69122}"/>
          </ac:picMkLst>
        </pc:picChg>
        <pc:picChg chg="add del mod">
          <ac:chgData name="Stephen Sorrell" userId="225f3560a924d65e" providerId="LiveId" clId="{5439B9AB-77D9-446A-B02B-D6E4F1090FD4}" dt="2025-11-14T08:29:40.277" v="448" actId="478"/>
          <ac:picMkLst>
            <pc:docMk/>
            <pc:sldMk cId="0" sldId="309"/>
            <ac:picMk id="8" creationId="{A71BBEC7-9678-373A-A5AE-5CA99D0719DD}"/>
          </ac:picMkLst>
        </pc:picChg>
        <pc:picChg chg="add del mod">
          <ac:chgData name="Stephen Sorrell" userId="225f3560a924d65e" providerId="LiveId" clId="{5439B9AB-77D9-446A-B02B-D6E4F1090FD4}" dt="2025-11-14T08:29:40.277" v="448" actId="478"/>
          <ac:picMkLst>
            <pc:docMk/>
            <pc:sldMk cId="0" sldId="309"/>
            <ac:picMk id="9" creationId="{D953D51F-C6C0-26A9-4698-FC43FD8AB8E7}"/>
          </ac:picMkLst>
        </pc:picChg>
        <pc:picChg chg="add del mod">
          <ac:chgData name="Stephen Sorrell" userId="225f3560a924d65e" providerId="LiveId" clId="{5439B9AB-77D9-446A-B02B-D6E4F1090FD4}" dt="2025-11-14T08:29:40.277" v="448" actId="478"/>
          <ac:picMkLst>
            <pc:docMk/>
            <pc:sldMk cId="0" sldId="309"/>
            <ac:picMk id="10" creationId="{04F13A91-94A1-3E37-C83F-2A6FE01D13E0}"/>
          </ac:picMkLst>
        </pc:picChg>
      </pc:sldChg>
      <pc:sldChg chg="addSp modSp del mod modTransition">
        <pc:chgData name="Stephen Sorrell" userId="225f3560a924d65e" providerId="LiveId" clId="{5439B9AB-77D9-446A-B02B-D6E4F1090FD4}" dt="2025-11-14T11:17:30.215" v="547" actId="2696"/>
        <pc:sldMkLst>
          <pc:docMk/>
          <pc:sldMk cId="0" sldId="310"/>
        </pc:sldMkLst>
        <pc:graphicFrameChg chg="modGraphic">
          <ac:chgData name="Stephen Sorrell" userId="225f3560a924d65e" providerId="LiveId" clId="{5439B9AB-77D9-446A-B02B-D6E4F1090FD4}" dt="2025-11-14T11:09:21.687" v="530" actId="207"/>
          <ac:graphicFrameMkLst>
            <pc:docMk/>
            <pc:sldMk cId="0" sldId="310"/>
            <ac:graphicFrameMk id="4" creationId="{00000000-0000-0000-0000-000000000000}"/>
          </ac:graphicFrameMkLst>
        </pc:graphicFrame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11"/>
        </pc:sldMkLst>
        <pc:graphicFrameChg chg="modGraphic">
          <ac:chgData name="Stephen Sorrell" userId="225f3560a924d65e" providerId="LiveId" clId="{5439B9AB-77D9-446A-B02B-D6E4F1090FD4}" dt="2025-11-14T11:09:29.969" v="531" actId="207"/>
          <ac:graphicFrameMkLst>
            <pc:docMk/>
            <pc:sldMk cId="0" sldId="311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11"/>
            <ac:picMk id="2" creationId="{2CEDA1F8-A9DE-207E-BCD8-0EBF4FE501D9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11"/>
            <ac:picMk id="5" creationId="{1B30ECD6-C9F0-FB7C-3720-F2E3CCBB7654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12"/>
        </pc:sldMkLst>
        <pc:graphicFrameChg chg="modGraphic">
          <ac:chgData name="Stephen Sorrell" userId="225f3560a924d65e" providerId="LiveId" clId="{5439B9AB-77D9-446A-B02B-D6E4F1090FD4}" dt="2025-11-14T11:00:33.043" v="503" actId="20577"/>
          <ac:graphicFrameMkLst>
            <pc:docMk/>
            <pc:sldMk cId="0" sldId="312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12"/>
            <ac:picMk id="2" creationId="{2A37E01E-05A3-33DA-EBEF-90A4AD7895C9}"/>
          </ac:picMkLst>
        </pc:picChg>
        <pc:picChg chg="add del mod">
          <ac:chgData name="Stephen Sorrell" userId="225f3560a924d65e" providerId="LiveId" clId="{5439B9AB-77D9-446A-B02B-D6E4F1090FD4}" dt="2025-11-14T08:29:45.982" v="449" actId="478"/>
          <ac:picMkLst>
            <pc:docMk/>
            <pc:sldMk cId="0" sldId="312"/>
            <ac:picMk id="2" creationId="{E50760A0-4603-C739-D561-0B1C8E2EC78B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12"/>
            <ac:picMk id="5" creationId="{03DEB33D-FD63-F591-0D73-372D59C95E92}"/>
          </ac:picMkLst>
        </pc:picChg>
        <pc:picChg chg="add del mod">
          <ac:chgData name="Stephen Sorrell" userId="225f3560a924d65e" providerId="LiveId" clId="{5439B9AB-77D9-446A-B02B-D6E4F1090FD4}" dt="2025-11-14T08:29:45.982" v="449" actId="478"/>
          <ac:picMkLst>
            <pc:docMk/>
            <pc:sldMk cId="0" sldId="312"/>
            <ac:picMk id="5" creationId="{6DA4ACD0-A26F-5EBD-1C19-2D0E68850588}"/>
          </ac:picMkLst>
        </pc:picChg>
        <pc:picChg chg="add del mod">
          <ac:chgData name="Stephen Sorrell" userId="225f3560a924d65e" providerId="LiveId" clId="{5439B9AB-77D9-446A-B02B-D6E4F1090FD4}" dt="2025-11-14T08:29:45.982" v="449" actId="478"/>
          <ac:picMkLst>
            <pc:docMk/>
            <pc:sldMk cId="0" sldId="312"/>
            <ac:picMk id="6" creationId="{D8077D80-94EF-295B-4565-FC65B8B607A6}"/>
          </ac:picMkLst>
        </pc:picChg>
        <pc:picChg chg="add del mod">
          <ac:chgData name="Stephen Sorrell" userId="225f3560a924d65e" providerId="LiveId" clId="{5439B9AB-77D9-446A-B02B-D6E4F1090FD4}" dt="2025-11-14T08:29:45.982" v="449" actId="478"/>
          <ac:picMkLst>
            <pc:docMk/>
            <pc:sldMk cId="0" sldId="312"/>
            <ac:picMk id="7" creationId="{C73B6818-198D-9375-4400-86A3D395748F}"/>
          </ac:picMkLst>
        </pc:picChg>
        <pc:picChg chg="add del mod">
          <ac:chgData name="Stephen Sorrell" userId="225f3560a924d65e" providerId="LiveId" clId="{5439B9AB-77D9-446A-B02B-D6E4F1090FD4}" dt="2025-11-14T08:29:45.982" v="449" actId="478"/>
          <ac:picMkLst>
            <pc:docMk/>
            <pc:sldMk cId="0" sldId="312"/>
            <ac:picMk id="8" creationId="{98629CE2-F324-1E8C-2F54-EAB0810A9CB7}"/>
          </ac:picMkLst>
        </pc:picChg>
        <pc:picChg chg="add del mod">
          <ac:chgData name="Stephen Sorrell" userId="225f3560a924d65e" providerId="LiveId" clId="{5439B9AB-77D9-446A-B02B-D6E4F1090FD4}" dt="2025-11-14T08:29:45.982" v="449" actId="478"/>
          <ac:picMkLst>
            <pc:docMk/>
            <pc:sldMk cId="0" sldId="312"/>
            <ac:picMk id="9" creationId="{6452E72D-C2B2-4A98-4295-A8DADBA5186F}"/>
          </ac:picMkLst>
        </pc:picChg>
        <pc:picChg chg="add del mod">
          <ac:chgData name="Stephen Sorrell" userId="225f3560a924d65e" providerId="LiveId" clId="{5439B9AB-77D9-446A-B02B-D6E4F1090FD4}" dt="2025-11-14T08:29:45.982" v="449" actId="478"/>
          <ac:picMkLst>
            <pc:docMk/>
            <pc:sldMk cId="0" sldId="312"/>
            <ac:picMk id="10" creationId="{E1234241-109E-7BAF-8216-AAE84EFDC796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13"/>
        </pc:sldMkLst>
        <pc:graphicFrameChg chg="modGraphic">
          <ac:chgData name="Stephen Sorrell" userId="225f3560a924d65e" providerId="LiveId" clId="{5439B9AB-77D9-446A-B02B-D6E4F1090FD4}" dt="2025-11-14T11:00:37.162" v="504" actId="20577"/>
          <ac:graphicFrameMkLst>
            <pc:docMk/>
            <pc:sldMk cId="0" sldId="313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4T08:29:56.365" v="450" actId="478"/>
          <ac:picMkLst>
            <pc:docMk/>
            <pc:sldMk cId="0" sldId="313"/>
            <ac:picMk id="2" creationId="{AA3E7202-B7E3-D726-348B-441A9C016EF8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13"/>
            <ac:picMk id="2" creationId="{CDD9A137-A1B1-B8A2-B0F6-DA5639DEBE70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13"/>
            <ac:picMk id="3" creationId="{1122B45E-8AAB-49CB-6942-8AA0E78917AD}"/>
          </ac:picMkLst>
        </pc:picChg>
        <pc:picChg chg="add del mod">
          <ac:chgData name="Stephen Sorrell" userId="225f3560a924d65e" providerId="LiveId" clId="{5439B9AB-77D9-446A-B02B-D6E4F1090FD4}" dt="2025-11-14T08:29:56.365" v="450" actId="478"/>
          <ac:picMkLst>
            <pc:docMk/>
            <pc:sldMk cId="0" sldId="313"/>
            <ac:picMk id="3" creationId="{E62C6F81-34C9-01B4-105E-40D6B8D2A154}"/>
          </ac:picMkLst>
        </pc:picChg>
        <pc:picChg chg="add del mod">
          <ac:chgData name="Stephen Sorrell" userId="225f3560a924d65e" providerId="LiveId" clId="{5439B9AB-77D9-446A-B02B-D6E4F1090FD4}" dt="2025-11-14T08:29:56.365" v="450" actId="478"/>
          <ac:picMkLst>
            <pc:docMk/>
            <pc:sldMk cId="0" sldId="313"/>
            <ac:picMk id="5" creationId="{7B477581-36F1-5F9A-CD8C-F50976281123}"/>
          </ac:picMkLst>
        </pc:picChg>
        <pc:picChg chg="add del mod">
          <ac:chgData name="Stephen Sorrell" userId="225f3560a924d65e" providerId="LiveId" clId="{5439B9AB-77D9-446A-B02B-D6E4F1090FD4}" dt="2025-11-14T08:29:56.365" v="450" actId="478"/>
          <ac:picMkLst>
            <pc:docMk/>
            <pc:sldMk cId="0" sldId="313"/>
            <ac:picMk id="6" creationId="{3F9FF0BC-C5A4-6E24-78F3-D889F1422F4C}"/>
          </ac:picMkLst>
        </pc:picChg>
        <pc:picChg chg="add del mod">
          <ac:chgData name="Stephen Sorrell" userId="225f3560a924d65e" providerId="LiveId" clId="{5439B9AB-77D9-446A-B02B-D6E4F1090FD4}" dt="2025-11-14T08:29:56.365" v="450" actId="478"/>
          <ac:picMkLst>
            <pc:docMk/>
            <pc:sldMk cId="0" sldId="313"/>
            <ac:picMk id="7" creationId="{FCBB4527-CBCC-71F8-651F-27F5A34B22F2}"/>
          </ac:picMkLst>
        </pc:picChg>
        <pc:picChg chg="add del mod">
          <ac:chgData name="Stephen Sorrell" userId="225f3560a924d65e" providerId="LiveId" clId="{5439B9AB-77D9-446A-B02B-D6E4F1090FD4}" dt="2025-11-14T08:29:56.365" v="450" actId="478"/>
          <ac:picMkLst>
            <pc:docMk/>
            <pc:sldMk cId="0" sldId="313"/>
            <ac:picMk id="8" creationId="{2BF4F4C3-800E-46D1-B05C-DEFA72A3C042}"/>
          </ac:picMkLst>
        </pc:picChg>
        <pc:picChg chg="add del mod">
          <ac:chgData name="Stephen Sorrell" userId="225f3560a924d65e" providerId="LiveId" clId="{5439B9AB-77D9-446A-B02B-D6E4F1090FD4}" dt="2025-11-14T08:29:56.365" v="450" actId="478"/>
          <ac:picMkLst>
            <pc:docMk/>
            <pc:sldMk cId="0" sldId="313"/>
            <ac:picMk id="9" creationId="{EDE06CEB-E32C-E274-EDC4-ADB666845639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14"/>
        </pc:sldMkLst>
        <pc:graphicFrameChg chg="modGraphic">
          <ac:chgData name="Stephen Sorrell" userId="225f3560a924d65e" providerId="LiveId" clId="{5439B9AB-77D9-446A-B02B-D6E4F1090FD4}" dt="2025-11-14T11:02:56.059" v="507" actId="20577"/>
          <ac:graphicFrameMkLst>
            <pc:docMk/>
            <pc:sldMk cId="0" sldId="314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14"/>
            <ac:picMk id="2" creationId="{1B8EBB70-B24E-6577-D3F0-17D83FA23F5C}"/>
          </ac:picMkLst>
        </pc:picChg>
        <pc:picChg chg="add del mod">
          <ac:chgData name="Stephen Sorrell" userId="225f3560a924d65e" providerId="LiveId" clId="{5439B9AB-77D9-446A-B02B-D6E4F1090FD4}" dt="2025-11-14T08:30:01.126" v="451" actId="478"/>
          <ac:picMkLst>
            <pc:docMk/>
            <pc:sldMk cId="0" sldId="314"/>
            <ac:picMk id="2" creationId="{B66458F3-B5AE-BE5D-D44B-93813F34ABF4}"/>
          </ac:picMkLst>
        </pc:picChg>
        <pc:picChg chg="add del mod">
          <ac:chgData name="Stephen Sorrell" userId="225f3560a924d65e" providerId="LiveId" clId="{5439B9AB-77D9-446A-B02B-D6E4F1090FD4}" dt="2025-11-14T08:30:01.126" v="451" actId="478"/>
          <ac:picMkLst>
            <pc:docMk/>
            <pc:sldMk cId="0" sldId="314"/>
            <ac:picMk id="5" creationId="{D286B99D-B041-96F2-B665-5161F5CCA739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14"/>
            <ac:picMk id="5" creationId="{F641C905-98B6-B283-853E-5B3FDBB01661}"/>
          </ac:picMkLst>
        </pc:picChg>
        <pc:picChg chg="add del mod">
          <ac:chgData name="Stephen Sorrell" userId="225f3560a924d65e" providerId="LiveId" clId="{5439B9AB-77D9-446A-B02B-D6E4F1090FD4}" dt="2025-11-14T08:30:01.126" v="451" actId="478"/>
          <ac:picMkLst>
            <pc:docMk/>
            <pc:sldMk cId="0" sldId="314"/>
            <ac:picMk id="6" creationId="{1E05DDF5-C729-F38D-024C-4F960C71F6B3}"/>
          </ac:picMkLst>
        </pc:picChg>
        <pc:picChg chg="add del mod">
          <ac:chgData name="Stephen Sorrell" userId="225f3560a924d65e" providerId="LiveId" clId="{5439B9AB-77D9-446A-B02B-D6E4F1090FD4}" dt="2025-11-14T08:30:01.126" v="451" actId="478"/>
          <ac:picMkLst>
            <pc:docMk/>
            <pc:sldMk cId="0" sldId="314"/>
            <ac:picMk id="7" creationId="{D3E9FC9C-B51A-9B46-EC2A-1C2C791DFFFD}"/>
          </ac:picMkLst>
        </pc:picChg>
        <pc:picChg chg="add del mod">
          <ac:chgData name="Stephen Sorrell" userId="225f3560a924d65e" providerId="LiveId" clId="{5439B9AB-77D9-446A-B02B-D6E4F1090FD4}" dt="2025-11-14T08:30:01.126" v="451" actId="478"/>
          <ac:picMkLst>
            <pc:docMk/>
            <pc:sldMk cId="0" sldId="314"/>
            <ac:picMk id="8" creationId="{2EB7C2E7-F19F-4308-C190-D920D2C9D401}"/>
          </ac:picMkLst>
        </pc:picChg>
        <pc:picChg chg="add del mod">
          <ac:chgData name="Stephen Sorrell" userId="225f3560a924d65e" providerId="LiveId" clId="{5439B9AB-77D9-446A-B02B-D6E4F1090FD4}" dt="2025-11-14T08:30:01.126" v="451" actId="478"/>
          <ac:picMkLst>
            <pc:docMk/>
            <pc:sldMk cId="0" sldId="314"/>
            <ac:picMk id="9" creationId="{DFB4DC40-ED80-8A4B-5CF8-2614F73D9D30}"/>
          </ac:picMkLst>
        </pc:picChg>
        <pc:picChg chg="add del mod">
          <ac:chgData name="Stephen Sorrell" userId="225f3560a924d65e" providerId="LiveId" clId="{5439B9AB-77D9-446A-B02B-D6E4F1090FD4}" dt="2025-11-14T08:30:01.126" v="451" actId="478"/>
          <ac:picMkLst>
            <pc:docMk/>
            <pc:sldMk cId="0" sldId="314"/>
            <ac:picMk id="10" creationId="{7141BB5E-8ECA-84D0-1A07-C8204A3FC36E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15"/>
        </pc:sldMkLst>
        <pc:graphicFrameChg chg="mod modGraphic">
          <ac:chgData name="Stephen Sorrell" userId="225f3560a924d65e" providerId="LiveId" clId="{5439B9AB-77D9-446A-B02B-D6E4F1090FD4}" dt="2025-11-14T11:14:52.868" v="543" actId="2084"/>
          <ac:graphicFrameMkLst>
            <pc:docMk/>
            <pc:sldMk cId="0" sldId="315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4T08:30:04.694" v="452" actId="478"/>
          <ac:picMkLst>
            <pc:docMk/>
            <pc:sldMk cId="0" sldId="315"/>
            <ac:picMk id="2" creationId="{D7DBFFCA-8956-CE99-9792-71C70BF4803E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15"/>
            <ac:picMk id="2" creationId="{F518C702-1A68-4749-A485-E2715B20F181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15"/>
            <ac:picMk id="5" creationId="{0A96E13B-8633-4690-EB4E-6D674445CC51}"/>
          </ac:picMkLst>
        </pc:picChg>
        <pc:picChg chg="add del mod">
          <ac:chgData name="Stephen Sorrell" userId="225f3560a924d65e" providerId="LiveId" clId="{5439B9AB-77D9-446A-B02B-D6E4F1090FD4}" dt="2025-11-14T08:30:04.694" v="452" actId="478"/>
          <ac:picMkLst>
            <pc:docMk/>
            <pc:sldMk cId="0" sldId="315"/>
            <ac:picMk id="5" creationId="{6E8F9107-1D46-972A-B7B8-22DB3C3AD417}"/>
          </ac:picMkLst>
        </pc:picChg>
        <pc:picChg chg="add del mod">
          <ac:chgData name="Stephen Sorrell" userId="225f3560a924d65e" providerId="LiveId" clId="{5439B9AB-77D9-446A-B02B-D6E4F1090FD4}" dt="2025-11-14T08:30:04.694" v="452" actId="478"/>
          <ac:picMkLst>
            <pc:docMk/>
            <pc:sldMk cId="0" sldId="315"/>
            <ac:picMk id="6" creationId="{C1B3EAA3-479A-40D8-BF23-CA87E4869D11}"/>
          </ac:picMkLst>
        </pc:picChg>
        <pc:picChg chg="add del mod">
          <ac:chgData name="Stephen Sorrell" userId="225f3560a924d65e" providerId="LiveId" clId="{5439B9AB-77D9-446A-B02B-D6E4F1090FD4}" dt="2025-11-14T08:30:04.694" v="452" actId="478"/>
          <ac:picMkLst>
            <pc:docMk/>
            <pc:sldMk cId="0" sldId="315"/>
            <ac:picMk id="7" creationId="{CB7D4D26-65F5-1DC5-CECA-B91555B5B1AA}"/>
          </ac:picMkLst>
        </pc:picChg>
        <pc:picChg chg="add del mod">
          <ac:chgData name="Stephen Sorrell" userId="225f3560a924d65e" providerId="LiveId" clId="{5439B9AB-77D9-446A-B02B-D6E4F1090FD4}" dt="2025-11-14T08:30:04.694" v="452" actId="478"/>
          <ac:picMkLst>
            <pc:docMk/>
            <pc:sldMk cId="0" sldId="315"/>
            <ac:picMk id="8" creationId="{1093A322-6702-1C70-6751-AE74734D4D97}"/>
          </ac:picMkLst>
        </pc:picChg>
        <pc:picChg chg="add del mod">
          <ac:chgData name="Stephen Sorrell" userId="225f3560a924d65e" providerId="LiveId" clId="{5439B9AB-77D9-446A-B02B-D6E4F1090FD4}" dt="2025-11-14T08:30:04.694" v="452" actId="478"/>
          <ac:picMkLst>
            <pc:docMk/>
            <pc:sldMk cId="0" sldId="315"/>
            <ac:picMk id="9" creationId="{27B13609-FF57-1FA8-4A01-48DD3EAFA89D}"/>
          </ac:picMkLst>
        </pc:picChg>
        <pc:picChg chg="add del mod">
          <ac:chgData name="Stephen Sorrell" userId="225f3560a924d65e" providerId="LiveId" clId="{5439B9AB-77D9-446A-B02B-D6E4F1090FD4}" dt="2025-11-14T08:30:04.694" v="452" actId="478"/>
          <ac:picMkLst>
            <pc:docMk/>
            <pc:sldMk cId="0" sldId="315"/>
            <ac:picMk id="10" creationId="{78864350-F29B-FAB0-4942-8EA8EFED9B5E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16"/>
        </pc:sldMkLst>
        <pc:graphicFrameChg chg="mod modGraphic">
          <ac:chgData name="Stephen Sorrell" userId="225f3560a924d65e" providerId="LiveId" clId="{5439B9AB-77D9-446A-B02B-D6E4F1090FD4}" dt="2025-11-14T11:18:00.237" v="548" actId="207"/>
          <ac:graphicFrameMkLst>
            <pc:docMk/>
            <pc:sldMk cId="0" sldId="316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16"/>
            <ac:picMk id="2" creationId="{10DC659D-ABC1-4900-3274-20D0D69D693A}"/>
          </ac:picMkLst>
        </pc:picChg>
        <pc:picChg chg="add del mod">
          <ac:chgData name="Stephen Sorrell" userId="225f3560a924d65e" providerId="LiveId" clId="{5439B9AB-77D9-446A-B02B-D6E4F1090FD4}" dt="2025-11-14T08:30:10.405" v="453" actId="478"/>
          <ac:picMkLst>
            <pc:docMk/>
            <pc:sldMk cId="0" sldId="316"/>
            <ac:picMk id="2" creationId="{2650B4A1-12B6-058E-DED0-E7A63D4CF538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16"/>
            <ac:picMk id="5" creationId="{8AC64B58-6A53-FEED-813B-1861A7DCD35C}"/>
          </ac:picMkLst>
        </pc:picChg>
        <pc:picChg chg="add del mod">
          <ac:chgData name="Stephen Sorrell" userId="225f3560a924d65e" providerId="LiveId" clId="{5439B9AB-77D9-446A-B02B-D6E4F1090FD4}" dt="2025-11-14T08:30:10.405" v="453" actId="478"/>
          <ac:picMkLst>
            <pc:docMk/>
            <pc:sldMk cId="0" sldId="316"/>
            <ac:picMk id="5" creationId="{CAFE46E7-40BD-8D21-6716-9999BDFE51F0}"/>
          </ac:picMkLst>
        </pc:picChg>
        <pc:picChg chg="add del mod">
          <ac:chgData name="Stephen Sorrell" userId="225f3560a924d65e" providerId="LiveId" clId="{5439B9AB-77D9-446A-B02B-D6E4F1090FD4}" dt="2025-11-14T08:30:10.405" v="453" actId="478"/>
          <ac:picMkLst>
            <pc:docMk/>
            <pc:sldMk cId="0" sldId="316"/>
            <ac:picMk id="6" creationId="{89094367-4B5A-26ED-6B9B-AEB062BFA923}"/>
          </ac:picMkLst>
        </pc:picChg>
        <pc:picChg chg="add del mod">
          <ac:chgData name="Stephen Sorrell" userId="225f3560a924d65e" providerId="LiveId" clId="{5439B9AB-77D9-446A-B02B-D6E4F1090FD4}" dt="2025-11-14T08:30:10.405" v="453" actId="478"/>
          <ac:picMkLst>
            <pc:docMk/>
            <pc:sldMk cId="0" sldId="316"/>
            <ac:picMk id="7" creationId="{0892FFF4-E61B-62D7-DAF3-8C3AA5D6576F}"/>
          </ac:picMkLst>
        </pc:picChg>
        <pc:picChg chg="add del mod">
          <ac:chgData name="Stephen Sorrell" userId="225f3560a924d65e" providerId="LiveId" clId="{5439B9AB-77D9-446A-B02B-D6E4F1090FD4}" dt="2025-11-14T08:30:10.405" v="453" actId="478"/>
          <ac:picMkLst>
            <pc:docMk/>
            <pc:sldMk cId="0" sldId="316"/>
            <ac:picMk id="8" creationId="{3EC035D7-7988-28E0-398E-F96827A646C6}"/>
          </ac:picMkLst>
        </pc:picChg>
        <pc:picChg chg="add del mod">
          <ac:chgData name="Stephen Sorrell" userId="225f3560a924d65e" providerId="LiveId" clId="{5439B9AB-77D9-446A-B02B-D6E4F1090FD4}" dt="2025-11-14T08:30:10.405" v="453" actId="478"/>
          <ac:picMkLst>
            <pc:docMk/>
            <pc:sldMk cId="0" sldId="316"/>
            <ac:picMk id="9" creationId="{68E03D18-60F8-4BC6-5FBD-E41B48AF102B}"/>
          </ac:picMkLst>
        </pc:picChg>
        <pc:picChg chg="add del mod">
          <ac:chgData name="Stephen Sorrell" userId="225f3560a924d65e" providerId="LiveId" clId="{5439B9AB-77D9-446A-B02B-D6E4F1090FD4}" dt="2025-11-14T08:30:10.405" v="453" actId="478"/>
          <ac:picMkLst>
            <pc:docMk/>
            <pc:sldMk cId="0" sldId="316"/>
            <ac:picMk id="10" creationId="{1EF9370F-ADE6-216B-F0A8-D97341383D2F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17"/>
        </pc:sldMkLst>
        <pc:graphicFrameChg chg="mod modGraphic">
          <ac:chgData name="Stephen Sorrell" userId="225f3560a924d65e" providerId="LiveId" clId="{5439B9AB-77D9-446A-B02B-D6E4F1090FD4}" dt="2025-11-14T11:23:15.782" v="560" actId="207"/>
          <ac:graphicFrameMkLst>
            <pc:docMk/>
            <pc:sldMk cId="0" sldId="317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4T08:30:13.894" v="454" actId="478"/>
          <ac:picMkLst>
            <pc:docMk/>
            <pc:sldMk cId="0" sldId="317"/>
            <ac:picMk id="2" creationId="{5A085225-E6D1-D390-D203-18C7A0C435AB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17"/>
            <ac:picMk id="2" creationId="{7C1C689A-DA81-E4C6-63F1-BEF142B62413}"/>
          </ac:picMkLst>
        </pc:picChg>
        <pc:picChg chg="add del mod">
          <ac:chgData name="Stephen Sorrell" userId="225f3560a924d65e" providerId="LiveId" clId="{5439B9AB-77D9-446A-B02B-D6E4F1090FD4}" dt="2025-11-14T08:30:13.894" v="454" actId="478"/>
          <ac:picMkLst>
            <pc:docMk/>
            <pc:sldMk cId="0" sldId="317"/>
            <ac:picMk id="5" creationId="{B1ED8C60-7B3E-A6C9-E192-2B7EC060297E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17"/>
            <ac:picMk id="5" creationId="{FF8B947E-7E7B-B9AF-4BD2-C550542C6D1E}"/>
          </ac:picMkLst>
        </pc:picChg>
        <pc:picChg chg="add del mod">
          <ac:chgData name="Stephen Sorrell" userId="225f3560a924d65e" providerId="LiveId" clId="{5439B9AB-77D9-446A-B02B-D6E4F1090FD4}" dt="2025-11-14T08:30:13.894" v="454" actId="478"/>
          <ac:picMkLst>
            <pc:docMk/>
            <pc:sldMk cId="0" sldId="317"/>
            <ac:picMk id="6" creationId="{EA12EF9E-6399-6CDF-D07B-BE1F777AF4B2}"/>
          </ac:picMkLst>
        </pc:picChg>
        <pc:picChg chg="add del mod">
          <ac:chgData name="Stephen Sorrell" userId="225f3560a924d65e" providerId="LiveId" clId="{5439B9AB-77D9-446A-B02B-D6E4F1090FD4}" dt="2025-11-14T08:30:13.894" v="454" actId="478"/>
          <ac:picMkLst>
            <pc:docMk/>
            <pc:sldMk cId="0" sldId="317"/>
            <ac:picMk id="7" creationId="{13BBCD43-954C-6BA1-90EA-983433A5DCFE}"/>
          </ac:picMkLst>
        </pc:picChg>
        <pc:picChg chg="add del mod">
          <ac:chgData name="Stephen Sorrell" userId="225f3560a924d65e" providerId="LiveId" clId="{5439B9AB-77D9-446A-B02B-D6E4F1090FD4}" dt="2025-11-14T08:30:13.894" v="454" actId="478"/>
          <ac:picMkLst>
            <pc:docMk/>
            <pc:sldMk cId="0" sldId="317"/>
            <ac:picMk id="8" creationId="{23B38246-C9CE-2535-CB69-28725F4B9DC3}"/>
          </ac:picMkLst>
        </pc:picChg>
        <pc:picChg chg="add del mod">
          <ac:chgData name="Stephen Sorrell" userId="225f3560a924d65e" providerId="LiveId" clId="{5439B9AB-77D9-446A-B02B-D6E4F1090FD4}" dt="2025-11-14T08:30:13.894" v="454" actId="478"/>
          <ac:picMkLst>
            <pc:docMk/>
            <pc:sldMk cId="0" sldId="317"/>
            <ac:picMk id="9" creationId="{A848B0A1-4980-C0D7-B529-41914EE9E4BC}"/>
          </ac:picMkLst>
        </pc:picChg>
        <pc:picChg chg="add del mod">
          <ac:chgData name="Stephen Sorrell" userId="225f3560a924d65e" providerId="LiveId" clId="{5439B9AB-77D9-446A-B02B-D6E4F1090FD4}" dt="2025-11-14T08:30:13.894" v="454" actId="478"/>
          <ac:picMkLst>
            <pc:docMk/>
            <pc:sldMk cId="0" sldId="317"/>
            <ac:picMk id="10" creationId="{D25AA45B-4CC9-8877-1C87-328C7F420980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18"/>
        </pc:sldMkLst>
        <pc:graphicFrameChg chg="modGraphic">
          <ac:chgData name="Stephen Sorrell" userId="225f3560a924d65e" providerId="LiveId" clId="{5439B9AB-77D9-446A-B02B-D6E4F1090FD4}" dt="2025-11-14T11:03:20.034" v="510" actId="20577"/>
          <ac:graphicFrameMkLst>
            <pc:docMk/>
            <pc:sldMk cId="0" sldId="318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4T08:30:18.462" v="455" actId="478"/>
          <ac:picMkLst>
            <pc:docMk/>
            <pc:sldMk cId="0" sldId="318"/>
            <ac:picMk id="2" creationId="{50E16AC7-26E3-CF1B-3F82-27D6E9F4EEA6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18"/>
            <ac:picMk id="2" creationId="{90AE77DD-223A-B98E-2F95-E680F7B078A9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18"/>
            <ac:picMk id="5" creationId="{36B9EEBA-DA26-3B51-CB8D-FDEC858E5C7E}"/>
          </ac:picMkLst>
        </pc:picChg>
        <pc:picChg chg="add del mod">
          <ac:chgData name="Stephen Sorrell" userId="225f3560a924d65e" providerId="LiveId" clId="{5439B9AB-77D9-446A-B02B-D6E4F1090FD4}" dt="2025-11-14T08:30:18.462" v="455" actId="478"/>
          <ac:picMkLst>
            <pc:docMk/>
            <pc:sldMk cId="0" sldId="318"/>
            <ac:picMk id="5" creationId="{8DA2EE78-181A-22A3-1445-B7E4C2A09E7E}"/>
          </ac:picMkLst>
        </pc:picChg>
        <pc:picChg chg="add del mod">
          <ac:chgData name="Stephen Sorrell" userId="225f3560a924d65e" providerId="LiveId" clId="{5439B9AB-77D9-446A-B02B-D6E4F1090FD4}" dt="2025-11-14T08:30:18.462" v="455" actId="478"/>
          <ac:picMkLst>
            <pc:docMk/>
            <pc:sldMk cId="0" sldId="318"/>
            <ac:picMk id="6" creationId="{ACEB1C8A-BB49-420E-E0EF-BB7A78699EAB}"/>
          </ac:picMkLst>
        </pc:picChg>
        <pc:picChg chg="add del mod">
          <ac:chgData name="Stephen Sorrell" userId="225f3560a924d65e" providerId="LiveId" clId="{5439B9AB-77D9-446A-B02B-D6E4F1090FD4}" dt="2025-11-14T08:30:18.462" v="455" actId="478"/>
          <ac:picMkLst>
            <pc:docMk/>
            <pc:sldMk cId="0" sldId="318"/>
            <ac:picMk id="7" creationId="{FBE3B350-AC11-588D-BB0C-C499BCEC6861}"/>
          </ac:picMkLst>
        </pc:picChg>
        <pc:picChg chg="add del mod">
          <ac:chgData name="Stephen Sorrell" userId="225f3560a924d65e" providerId="LiveId" clId="{5439B9AB-77D9-446A-B02B-D6E4F1090FD4}" dt="2025-11-14T08:30:18.462" v="455" actId="478"/>
          <ac:picMkLst>
            <pc:docMk/>
            <pc:sldMk cId="0" sldId="318"/>
            <ac:picMk id="8" creationId="{FA9D8ED8-5D1B-EAB4-3DB9-DD962A79B50F}"/>
          </ac:picMkLst>
        </pc:picChg>
        <pc:picChg chg="add del mod">
          <ac:chgData name="Stephen Sorrell" userId="225f3560a924d65e" providerId="LiveId" clId="{5439B9AB-77D9-446A-B02B-D6E4F1090FD4}" dt="2025-11-14T08:30:18.462" v="455" actId="478"/>
          <ac:picMkLst>
            <pc:docMk/>
            <pc:sldMk cId="0" sldId="318"/>
            <ac:picMk id="9" creationId="{643AF07E-F0E3-B598-0A3F-73DB2A94AE6A}"/>
          </ac:picMkLst>
        </pc:picChg>
        <pc:picChg chg="add del mod">
          <ac:chgData name="Stephen Sorrell" userId="225f3560a924d65e" providerId="LiveId" clId="{5439B9AB-77D9-446A-B02B-D6E4F1090FD4}" dt="2025-11-14T08:30:18.462" v="455" actId="478"/>
          <ac:picMkLst>
            <pc:docMk/>
            <pc:sldMk cId="0" sldId="318"/>
            <ac:picMk id="10" creationId="{1F263005-DE7C-E12A-8AEA-C12E550AB704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19"/>
        </pc:sldMkLst>
        <pc:spChg chg="mod">
          <ac:chgData name="Stephen Sorrell" userId="225f3560a924d65e" providerId="LiveId" clId="{5439B9AB-77D9-446A-B02B-D6E4F1090FD4}" dt="2025-11-15T08:51:59.309" v="660" actId="207"/>
          <ac:spMkLst>
            <pc:docMk/>
            <pc:sldMk cId="0" sldId="319"/>
            <ac:spMk id="3" creationId="{00000000-0000-0000-0000-000000000000}"/>
          </ac:spMkLst>
        </pc:spChg>
        <pc:picChg chg="add del mod">
          <ac:chgData name="Stephen Sorrell" userId="225f3560a924d65e" providerId="LiveId" clId="{5439B9AB-77D9-446A-B02B-D6E4F1090FD4}" dt="2025-11-14T08:27:49.630" v="426" actId="478"/>
          <ac:picMkLst>
            <pc:docMk/>
            <pc:sldMk cId="0" sldId="319"/>
            <ac:picMk id="2" creationId="{2DB697D4-DF46-47CE-4639-120AD4522C7B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19"/>
            <ac:picMk id="2" creationId="{830047AC-6D9E-36D6-E3CE-E4B67D468E2E}"/>
          </ac:picMkLst>
        </pc:picChg>
        <pc:picChg chg="add del mod">
          <ac:chgData name="Stephen Sorrell" userId="225f3560a924d65e" providerId="LiveId" clId="{5439B9AB-77D9-446A-B02B-D6E4F1090FD4}" dt="2025-11-15T10:39:49.636" v="791"/>
          <ac:picMkLst>
            <pc:docMk/>
            <pc:sldMk cId="0" sldId="319"/>
            <ac:picMk id="2" creationId="{D3B83B2C-8396-39A6-3A1F-1790615311B3}"/>
          </ac:picMkLst>
        </pc:picChg>
        <pc:picChg chg="add del mod">
          <ac:chgData name="Stephen Sorrell" userId="225f3560a924d65e" providerId="LiveId" clId="{5439B9AB-77D9-446A-B02B-D6E4F1090FD4}" dt="2025-11-14T08:27:49.630" v="426" actId="478"/>
          <ac:picMkLst>
            <pc:docMk/>
            <pc:sldMk cId="0" sldId="319"/>
            <ac:picMk id="5" creationId="{415AF0E8-1EB4-15AB-17A8-D745479020FB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0" sldId="319"/>
            <ac:picMk id="5" creationId="{820F4A53-C977-F4E4-C4AE-3342453A9114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19"/>
            <ac:picMk id="6" creationId="{3D97B343-661B-3ECC-BB3C-8FB669575DB0}"/>
          </ac:picMkLst>
        </pc:picChg>
        <pc:picChg chg="add del mod">
          <ac:chgData name="Stephen Sorrell" userId="225f3560a924d65e" providerId="LiveId" clId="{5439B9AB-77D9-446A-B02B-D6E4F1090FD4}" dt="2025-11-14T08:27:49.630" v="426" actId="478"/>
          <ac:picMkLst>
            <pc:docMk/>
            <pc:sldMk cId="0" sldId="319"/>
            <ac:picMk id="6" creationId="{5F8A8B5A-EC4E-C12A-D55B-B1F45A307905}"/>
          </ac:picMkLst>
        </pc:picChg>
        <pc:picChg chg="add del mod">
          <ac:chgData name="Stephen Sorrell" userId="225f3560a924d65e" providerId="LiveId" clId="{5439B9AB-77D9-446A-B02B-D6E4F1090FD4}" dt="2025-11-14T08:27:49.630" v="426" actId="478"/>
          <ac:picMkLst>
            <pc:docMk/>
            <pc:sldMk cId="0" sldId="319"/>
            <ac:picMk id="7" creationId="{A8DA28E0-917B-630E-96BB-20AE407CF586}"/>
          </ac:picMkLst>
        </pc:picChg>
        <pc:picChg chg="add del mod">
          <ac:chgData name="Stephen Sorrell" userId="225f3560a924d65e" providerId="LiveId" clId="{5439B9AB-77D9-446A-B02B-D6E4F1090FD4}" dt="2025-11-14T08:27:49.630" v="426" actId="478"/>
          <ac:picMkLst>
            <pc:docMk/>
            <pc:sldMk cId="0" sldId="319"/>
            <ac:picMk id="8" creationId="{9807124A-0F89-11C4-6A1D-597FE96FAA83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20"/>
        </pc:sldMkLst>
        <pc:picChg chg="add del mod">
          <ac:chgData name="Stephen Sorrell" userId="225f3560a924d65e" providerId="LiveId" clId="{5439B9AB-77D9-446A-B02B-D6E4F1090FD4}" dt="2025-11-14T08:28:06.517" v="430" actId="478"/>
          <ac:picMkLst>
            <pc:docMk/>
            <pc:sldMk cId="0" sldId="320"/>
            <ac:picMk id="2" creationId="{1F91E569-7FB8-1164-1778-4C939DE83A55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20"/>
            <ac:picMk id="2" creationId="{752F34B0-EF22-C8D7-1C26-897620AE2928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20"/>
            <ac:picMk id="3" creationId="{292922DD-3F04-DFAE-C18B-D7FEF28BEC3C}"/>
          </ac:picMkLst>
        </pc:picChg>
        <pc:picChg chg="add del mod">
          <ac:chgData name="Stephen Sorrell" userId="225f3560a924d65e" providerId="LiveId" clId="{5439B9AB-77D9-446A-B02B-D6E4F1090FD4}" dt="2025-11-14T08:28:06.517" v="430" actId="478"/>
          <ac:picMkLst>
            <pc:docMk/>
            <pc:sldMk cId="0" sldId="320"/>
            <ac:picMk id="3" creationId="{7E6308FF-B37B-02E0-5F23-9C58FD567A97}"/>
          </ac:picMkLst>
        </pc:picChg>
        <pc:picChg chg="add del mod">
          <ac:chgData name="Stephen Sorrell" userId="225f3560a924d65e" providerId="LiveId" clId="{5439B9AB-77D9-446A-B02B-D6E4F1090FD4}" dt="2025-11-14T08:28:06.517" v="430" actId="478"/>
          <ac:picMkLst>
            <pc:docMk/>
            <pc:sldMk cId="0" sldId="320"/>
            <ac:picMk id="6" creationId="{36F150E9-5049-CFFB-5297-0E0B35818162}"/>
          </ac:picMkLst>
        </pc:picChg>
        <pc:picChg chg="add del mod">
          <ac:chgData name="Stephen Sorrell" userId="225f3560a924d65e" providerId="LiveId" clId="{5439B9AB-77D9-446A-B02B-D6E4F1090FD4}" dt="2025-11-14T08:28:06.517" v="430" actId="478"/>
          <ac:picMkLst>
            <pc:docMk/>
            <pc:sldMk cId="0" sldId="320"/>
            <ac:picMk id="7" creationId="{530E1B7E-CAF7-7A8D-F144-BA3FBA5D0D78}"/>
          </ac:picMkLst>
        </pc:picChg>
        <pc:picChg chg="add del mod">
          <ac:chgData name="Stephen Sorrell" userId="225f3560a924d65e" providerId="LiveId" clId="{5439B9AB-77D9-446A-B02B-D6E4F1090FD4}" dt="2025-11-14T08:28:06.517" v="430" actId="478"/>
          <ac:picMkLst>
            <pc:docMk/>
            <pc:sldMk cId="0" sldId="320"/>
            <ac:picMk id="8" creationId="{A78E04CC-DD22-12D0-E30C-A46CF5D9D3B9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21"/>
        </pc:sldMkLst>
        <pc:graphicFrameChg chg="modGraphic">
          <ac:chgData name="Stephen Sorrell" userId="225f3560a924d65e" providerId="LiveId" clId="{5439B9AB-77D9-446A-B02B-D6E4F1090FD4}" dt="2025-11-14T10:56:43.684" v="488" actId="207"/>
          <ac:graphicFrameMkLst>
            <pc:docMk/>
            <pc:sldMk cId="0" sldId="321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21"/>
            <ac:picMk id="2" creationId="{30D360C1-79D6-FAD9-A3DA-A00F24DD52E9}"/>
          </ac:picMkLst>
        </pc:picChg>
        <pc:picChg chg="add del mod">
          <ac:chgData name="Stephen Sorrell" userId="225f3560a924d65e" providerId="LiveId" clId="{5439B9AB-77D9-446A-B02B-D6E4F1090FD4}" dt="2025-11-14T08:29:22.278" v="444" actId="478"/>
          <ac:picMkLst>
            <pc:docMk/>
            <pc:sldMk cId="0" sldId="321"/>
            <ac:picMk id="2" creationId="{754CEDB6-EA6A-2B2F-B1C1-B0CCA0AB1D66}"/>
          </ac:picMkLst>
        </pc:picChg>
        <pc:picChg chg="add del mod">
          <ac:chgData name="Stephen Sorrell" userId="225f3560a924d65e" providerId="LiveId" clId="{5439B9AB-77D9-446A-B02B-D6E4F1090FD4}" dt="2025-11-14T08:29:22.278" v="444" actId="478"/>
          <ac:picMkLst>
            <pc:docMk/>
            <pc:sldMk cId="0" sldId="321"/>
            <ac:picMk id="3" creationId="{B4644E43-ECF7-2C14-31F0-71864A4A1796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21"/>
            <ac:picMk id="3" creationId="{FA2CC1CC-3131-5500-B9A8-C570D7C11B1A}"/>
          </ac:picMkLst>
        </pc:picChg>
        <pc:picChg chg="add del mod">
          <ac:chgData name="Stephen Sorrell" userId="225f3560a924d65e" providerId="LiveId" clId="{5439B9AB-77D9-446A-B02B-D6E4F1090FD4}" dt="2025-11-14T08:29:22.278" v="444" actId="478"/>
          <ac:picMkLst>
            <pc:docMk/>
            <pc:sldMk cId="0" sldId="321"/>
            <ac:picMk id="6" creationId="{D2F35F84-6361-75FD-D092-38B2281A3A81}"/>
          </ac:picMkLst>
        </pc:picChg>
        <pc:picChg chg="add del mod">
          <ac:chgData name="Stephen Sorrell" userId="225f3560a924d65e" providerId="LiveId" clId="{5439B9AB-77D9-446A-B02B-D6E4F1090FD4}" dt="2025-11-14T08:29:22.278" v="444" actId="478"/>
          <ac:picMkLst>
            <pc:docMk/>
            <pc:sldMk cId="0" sldId="321"/>
            <ac:picMk id="7" creationId="{3E4A1318-0A47-980B-A4F8-E43F328DAF0B}"/>
          </ac:picMkLst>
        </pc:picChg>
        <pc:picChg chg="add del mod">
          <ac:chgData name="Stephen Sorrell" userId="225f3560a924d65e" providerId="LiveId" clId="{5439B9AB-77D9-446A-B02B-D6E4F1090FD4}" dt="2025-11-14T08:29:22.278" v="444" actId="478"/>
          <ac:picMkLst>
            <pc:docMk/>
            <pc:sldMk cId="0" sldId="321"/>
            <ac:picMk id="8" creationId="{30DA5655-03B1-4819-2EC5-AF6D238E0732}"/>
          </ac:picMkLst>
        </pc:picChg>
        <pc:picChg chg="add del mod">
          <ac:chgData name="Stephen Sorrell" userId="225f3560a924d65e" providerId="LiveId" clId="{5439B9AB-77D9-446A-B02B-D6E4F1090FD4}" dt="2025-11-14T08:29:22.278" v="444" actId="478"/>
          <ac:picMkLst>
            <pc:docMk/>
            <pc:sldMk cId="0" sldId="321"/>
            <ac:picMk id="9" creationId="{2F6A2500-BCB4-B5A3-F158-9A76E069D895}"/>
          </ac:picMkLst>
        </pc:picChg>
        <pc:picChg chg="add del mod">
          <ac:chgData name="Stephen Sorrell" userId="225f3560a924d65e" providerId="LiveId" clId="{5439B9AB-77D9-446A-B02B-D6E4F1090FD4}" dt="2025-11-14T08:29:22.278" v="444" actId="478"/>
          <ac:picMkLst>
            <pc:docMk/>
            <pc:sldMk cId="0" sldId="321"/>
            <ac:picMk id="10" creationId="{11513A30-98A8-F695-0B36-1D2AFC05303A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22"/>
        </pc:sldMkLst>
        <pc:graphicFrameChg chg="modGraphic">
          <ac:chgData name="Stephen Sorrell" userId="225f3560a924d65e" providerId="LiveId" clId="{5439B9AB-77D9-446A-B02B-D6E4F1090FD4}" dt="2025-11-14T11:03:24.573" v="511" actId="20577"/>
          <ac:graphicFrameMkLst>
            <pc:docMk/>
            <pc:sldMk cId="0" sldId="322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4T08:30:23.637" v="456" actId="478"/>
          <ac:picMkLst>
            <pc:docMk/>
            <pc:sldMk cId="0" sldId="322"/>
            <ac:picMk id="2" creationId="{02CF580F-955B-CEE9-3DA4-A7DC70A4E399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22"/>
            <ac:picMk id="2" creationId="{19D8716B-1F67-19C7-F948-73FAB1336294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22"/>
            <ac:picMk id="3" creationId="{0905B20E-237C-6388-8A61-EF1F7A59DBC7}"/>
          </ac:picMkLst>
        </pc:picChg>
        <pc:picChg chg="add del mod">
          <ac:chgData name="Stephen Sorrell" userId="225f3560a924d65e" providerId="LiveId" clId="{5439B9AB-77D9-446A-B02B-D6E4F1090FD4}" dt="2025-11-14T08:30:23.637" v="456" actId="478"/>
          <ac:picMkLst>
            <pc:docMk/>
            <pc:sldMk cId="0" sldId="322"/>
            <ac:picMk id="3" creationId="{ABB6B4AF-C331-B691-6F72-27592436E32E}"/>
          </ac:picMkLst>
        </pc:picChg>
        <pc:picChg chg="add del mod">
          <ac:chgData name="Stephen Sorrell" userId="225f3560a924d65e" providerId="LiveId" clId="{5439B9AB-77D9-446A-B02B-D6E4F1090FD4}" dt="2025-11-14T08:30:23.637" v="456" actId="478"/>
          <ac:picMkLst>
            <pc:docMk/>
            <pc:sldMk cId="0" sldId="322"/>
            <ac:picMk id="5" creationId="{047FEF03-401E-E2D6-0FBF-32FE7A4A4F1C}"/>
          </ac:picMkLst>
        </pc:picChg>
        <pc:picChg chg="add del mod">
          <ac:chgData name="Stephen Sorrell" userId="225f3560a924d65e" providerId="LiveId" clId="{5439B9AB-77D9-446A-B02B-D6E4F1090FD4}" dt="2025-11-14T08:30:23.637" v="456" actId="478"/>
          <ac:picMkLst>
            <pc:docMk/>
            <pc:sldMk cId="0" sldId="322"/>
            <ac:picMk id="6" creationId="{1E1AEDAA-AC54-A62F-BBF9-F6317FBA3E89}"/>
          </ac:picMkLst>
        </pc:picChg>
        <pc:picChg chg="add del mod">
          <ac:chgData name="Stephen Sorrell" userId="225f3560a924d65e" providerId="LiveId" clId="{5439B9AB-77D9-446A-B02B-D6E4F1090FD4}" dt="2025-11-14T08:30:23.637" v="456" actId="478"/>
          <ac:picMkLst>
            <pc:docMk/>
            <pc:sldMk cId="0" sldId="322"/>
            <ac:picMk id="7" creationId="{7C816BFC-CFE8-ABE5-BE5F-A6BE71EAE298}"/>
          </ac:picMkLst>
        </pc:picChg>
        <pc:picChg chg="add del mod">
          <ac:chgData name="Stephen Sorrell" userId="225f3560a924d65e" providerId="LiveId" clId="{5439B9AB-77D9-446A-B02B-D6E4F1090FD4}" dt="2025-11-14T08:30:23.637" v="456" actId="478"/>
          <ac:picMkLst>
            <pc:docMk/>
            <pc:sldMk cId="0" sldId="322"/>
            <ac:picMk id="8" creationId="{7FBC52CA-1061-BF2C-9831-8871E464DB5F}"/>
          </ac:picMkLst>
        </pc:picChg>
        <pc:picChg chg="add del mod">
          <ac:chgData name="Stephen Sorrell" userId="225f3560a924d65e" providerId="LiveId" clId="{5439B9AB-77D9-446A-B02B-D6E4F1090FD4}" dt="2025-11-14T08:30:23.637" v="456" actId="478"/>
          <ac:picMkLst>
            <pc:docMk/>
            <pc:sldMk cId="0" sldId="322"/>
            <ac:picMk id="9" creationId="{E0BA8770-786D-E8D2-6FE2-6AAD33FE60ED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23"/>
        </pc:sldMkLst>
        <pc:graphicFrameChg chg="modGraphic">
          <ac:chgData name="Stephen Sorrell" userId="225f3560a924d65e" providerId="LiveId" clId="{5439B9AB-77D9-446A-B02B-D6E4F1090FD4}" dt="2025-11-14T11:03:32.260" v="512" actId="20577"/>
          <ac:graphicFrameMkLst>
            <pc:docMk/>
            <pc:sldMk cId="0" sldId="323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23"/>
            <ac:picMk id="2" creationId="{2C699012-BA2C-B0B9-5AF9-9C289BE47B00}"/>
          </ac:picMkLst>
        </pc:picChg>
        <pc:picChg chg="add del mod">
          <ac:chgData name="Stephen Sorrell" userId="225f3560a924d65e" providerId="LiveId" clId="{5439B9AB-77D9-446A-B02B-D6E4F1090FD4}" dt="2025-11-14T08:30:28.550" v="457" actId="478"/>
          <ac:picMkLst>
            <pc:docMk/>
            <pc:sldMk cId="0" sldId="323"/>
            <ac:picMk id="2" creationId="{986BEFEE-8EFD-9060-B263-E3EB049082D3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23"/>
            <ac:picMk id="5" creationId="{61E1D26D-85A8-9ABA-C50E-606F085A9E25}"/>
          </ac:picMkLst>
        </pc:picChg>
        <pc:picChg chg="add del mod">
          <ac:chgData name="Stephen Sorrell" userId="225f3560a924d65e" providerId="LiveId" clId="{5439B9AB-77D9-446A-B02B-D6E4F1090FD4}" dt="2025-11-14T08:30:28.550" v="457" actId="478"/>
          <ac:picMkLst>
            <pc:docMk/>
            <pc:sldMk cId="0" sldId="323"/>
            <ac:picMk id="5" creationId="{99BC6873-AC68-3379-09DD-56192ED294FF}"/>
          </ac:picMkLst>
        </pc:picChg>
        <pc:picChg chg="add del mod">
          <ac:chgData name="Stephen Sorrell" userId="225f3560a924d65e" providerId="LiveId" clId="{5439B9AB-77D9-446A-B02B-D6E4F1090FD4}" dt="2025-11-14T08:30:28.550" v="457" actId="478"/>
          <ac:picMkLst>
            <pc:docMk/>
            <pc:sldMk cId="0" sldId="323"/>
            <ac:picMk id="6" creationId="{EA89A07A-EAC3-E572-0376-C3C2DE7B6955}"/>
          </ac:picMkLst>
        </pc:picChg>
        <pc:picChg chg="add del mod">
          <ac:chgData name="Stephen Sorrell" userId="225f3560a924d65e" providerId="LiveId" clId="{5439B9AB-77D9-446A-B02B-D6E4F1090FD4}" dt="2025-11-14T08:30:28.550" v="457" actId="478"/>
          <ac:picMkLst>
            <pc:docMk/>
            <pc:sldMk cId="0" sldId="323"/>
            <ac:picMk id="7" creationId="{14C667C4-B1A8-ED4B-1C61-42CC3DB7AC5E}"/>
          </ac:picMkLst>
        </pc:picChg>
        <pc:picChg chg="add del mod">
          <ac:chgData name="Stephen Sorrell" userId="225f3560a924d65e" providerId="LiveId" clId="{5439B9AB-77D9-446A-B02B-D6E4F1090FD4}" dt="2025-11-14T08:30:28.550" v="457" actId="478"/>
          <ac:picMkLst>
            <pc:docMk/>
            <pc:sldMk cId="0" sldId="323"/>
            <ac:picMk id="8" creationId="{1EAB30E2-3171-F469-827A-8B5B25B4EF94}"/>
          </ac:picMkLst>
        </pc:picChg>
        <pc:picChg chg="add del mod">
          <ac:chgData name="Stephen Sorrell" userId="225f3560a924d65e" providerId="LiveId" clId="{5439B9AB-77D9-446A-B02B-D6E4F1090FD4}" dt="2025-11-14T08:30:28.550" v="457" actId="478"/>
          <ac:picMkLst>
            <pc:docMk/>
            <pc:sldMk cId="0" sldId="323"/>
            <ac:picMk id="9" creationId="{FF7A9A82-08D8-C378-DD84-0B66E7387B0E}"/>
          </ac:picMkLst>
        </pc:picChg>
        <pc:picChg chg="add del mod">
          <ac:chgData name="Stephen Sorrell" userId="225f3560a924d65e" providerId="LiveId" clId="{5439B9AB-77D9-446A-B02B-D6E4F1090FD4}" dt="2025-11-14T08:30:28.550" v="457" actId="478"/>
          <ac:picMkLst>
            <pc:docMk/>
            <pc:sldMk cId="0" sldId="323"/>
            <ac:picMk id="10" creationId="{C3E25D54-918F-99A7-A22F-8F707CA29E29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24"/>
        </pc:sldMkLst>
        <pc:graphicFrameChg chg="mod modGraphic">
          <ac:chgData name="Stephen Sorrell" userId="225f3560a924d65e" providerId="LiveId" clId="{5439B9AB-77D9-446A-B02B-D6E4F1090FD4}" dt="2025-11-14T11:24:30.035" v="561"/>
          <ac:graphicFrameMkLst>
            <pc:docMk/>
            <pc:sldMk cId="0" sldId="324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4T08:30:32.037" v="458" actId="478"/>
          <ac:picMkLst>
            <pc:docMk/>
            <pc:sldMk cId="0" sldId="324"/>
            <ac:picMk id="2" creationId="{3DC987EF-3188-7503-4B59-F73D4374F42E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24"/>
            <ac:picMk id="2" creationId="{43A0DCC7-F3F5-C0F9-9568-0D38859AE859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24"/>
            <ac:picMk id="5" creationId="{532EDF8F-5BA4-A736-A289-E9C630F352DC}"/>
          </ac:picMkLst>
        </pc:picChg>
        <pc:picChg chg="add del mod">
          <ac:chgData name="Stephen Sorrell" userId="225f3560a924d65e" providerId="LiveId" clId="{5439B9AB-77D9-446A-B02B-D6E4F1090FD4}" dt="2025-11-14T08:30:32.037" v="458" actId="478"/>
          <ac:picMkLst>
            <pc:docMk/>
            <pc:sldMk cId="0" sldId="324"/>
            <ac:picMk id="5" creationId="{9A19E483-0CAF-2A03-697B-13D687E7DC5A}"/>
          </ac:picMkLst>
        </pc:picChg>
        <pc:picChg chg="add del mod">
          <ac:chgData name="Stephen Sorrell" userId="225f3560a924d65e" providerId="LiveId" clId="{5439B9AB-77D9-446A-B02B-D6E4F1090FD4}" dt="2025-11-14T08:30:32.037" v="458" actId="478"/>
          <ac:picMkLst>
            <pc:docMk/>
            <pc:sldMk cId="0" sldId="324"/>
            <ac:picMk id="6" creationId="{8D768042-6FBC-634A-D999-EB0D9CFA72A5}"/>
          </ac:picMkLst>
        </pc:picChg>
        <pc:picChg chg="add del mod">
          <ac:chgData name="Stephen Sorrell" userId="225f3560a924d65e" providerId="LiveId" clId="{5439B9AB-77D9-446A-B02B-D6E4F1090FD4}" dt="2025-11-14T08:30:32.037" v="458" actId="478"/>
          <ac:picMkLst>
            <pc:docMk/>
            <pc:sldMk cId="0" sldId="324"/>
            <ac:picMk id="7" creationId="{FEED637D-7D09-FC40-7B0D-CD229A384138}"/>
          </ac:picMkLst>
        </pc:picChg>
        <pc:picChg chg="add del mod">
          <ac:chgData name="Stephen Sorrell" userId="225f3560a924d65e" providerId="LiveId" clId="{5439B9AB-77D9-446A-B02B-D6E4F1090FD4}" dt="2025-11-14T08:30:32.037" v="458" actId="478"/>
          <ac:picMkLst>
            <pc:docMk/>
            <pc:sldMk cId="0" sldId="324"/>
            <ac:picMk id="8" creationId="{207DD369-1FB9-E13C-58B3-A2FE07C1486D}"/>
          </ac:picMkLst>
        </pc:picChg>
        <pc:picChg chg="add del mod">
          <ac:chgData name="Stephen Sorrell" userId="225f3560a924d65e" providerId="LiveId" clId="{5439B9AB-77D9-446A-B02B-D6E4F1090FD4}" dt="2025-11-14T08:30:32.037" v="458" actId="478"/>
          <ac:picMkLst>
            <pc:docMk/>
            <pc:sldMk cId="0" sldId="324"/>
            <ac:picMk id="9" creationId="{F29D5F9D-0EDF-3379-9D63-3480BF29A77B}"/>
          </ac:picMkLst>
        </pc:picChg>
        <pc:picChg chg="add del mod">
          <ac:chgData name="Stephen Sorrell" userId="225f3560a924d65e" providerId="LiveId" clId="{5439B9AB-77D9-446A-B02B-D6E4F1090FD4}" dt="2025-11-14T08:30:32.037" v="458" actId="478"/>
          <ac:picMkLst>
            <pc:docMk/>
            <pc:sldMk cId="0" sldId="324"/>
            <ac:picMk id="10" creationId="{70804F98-4CCC-8893-174D-15FFBFA29DC2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25"/>
        </pc:sldMkLst>
        <pc:graphicFrameChg chg="modGraphic">
          <ac:chgData name="Stephen Sorrell" userId="225f3560a924d65e" providerId="LiveId" clId="{5439B9AB-77D9-446A-B02B-D6E4F1090FD4}" dt="2025-11-14T11:24:53.960" v="563" actId="207"/>
          <ac:graphicFrameMkLst>
            <pc:docMk/>
            <pc:sldMk cId="0" sldId="325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25"/>
            <ac:picMk id="2" creationId="{4B1751B5-767C-14BD-CE8B-A4A7D118388A}"/>
          </ac:picMkLst>
        </pc:picChg>
        <pc:picChg chg="add del mod">
          <ac:chgData name="Stephen Sorrell" userId="225f3560a924d65e" providerId="LiveId" clId="{5439B9AB-77D9-446A-B02B-D6E4F1090FD4}" dt="2025-11-14T08:30:40.206" v="460" actId="478"/>
          <ac:picMkLst>
            <pc:docMk/>
            <pc:sldMk cId="0" sldId="325"/>
            <ac:picMk id="2" creationId="{E0705285-BFFA-7E7A-6431-2849A3AB2BE8}"/>
          </ac:picMkLst>
        </pc:picChg>
        <pc:picChg chg="add del mod">
          <ac:chgData name="Stephen Sorrell" userId="225f3560a924d65e" providerId="LiveId" clId="{5439B9AB-77D9-446A-B02B-D6E4F1090FD4}" dt="2025-11-14T08:30:40.206" v="460" actId="478"/>
          <ac:picMkLst>
            <pc:docMk/>
            <pc:sldMk cId="0" sldId="325"/>
            <ac:picMk id="5" creationId="{B7013290-41A2-BA1E-991A-82D94407D77C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25"/>
            <ac:picMk id="5" creationId="{D07B20F2-BB44-B611-9FD6-9DF62A92B506}"/>
          </ac:picMkLst>
        </pc:picChg>
        <pc:picChg chg="add del mod">
          <ac:chgData name="Stephen Sorrell" userId="225f3560a924d65e" providerId="LiveId" clId="{5439B9AB-77D9-446A-B02B-D6E4F1090FD4}" dt="2025-11-14T08:30:40.206" v="460" actId="478"/>
          <ac:picMkLst>
            <pc:docMk/>
            <pc:sldMk cId="0" sldId="325"/>
            <ac:picMk id="6" creationId="{4DA4885A-D7AF-281A-FC3D-EE70007A9D9F}"/>
          </ac:picMkLst>
        </pc:picChg>
        <pc:picChg chg="add del mod">
          <ac:chgData name="Stephen Sorrell" userId="225f3560a924d65e" providerId="LiveId" clId="{5439B9AB-77D9-446A-B02B-D6E4F1090FD4}" dt="2025-11-14T08:30:40.206" v="460" actId="478"/>
          <ac:picMkLst>
            <pc:docMk/>
            <pc:sldMk cId="0" sldId="325"/>
            <ac:picMk id="7" creationId="{5F1A7233-0651-2C40-AD5A-DCEA44ED7321}"/>
          </ac:picMkLst>
        </pc:picChg>
        <pc:picChg chg="add del mod">
          <ac:chgData name="Stephen Sorrell" userId="225f3560a924d65e" providerId="LiveId" clId="{5439B9AB-77D9-446A-B02B-D6E4F1090FD4}" dt="2025-11-14T08:30:40.206" v="460" actId="478"/>
          <ac:picMkLst>
            <pc:docMk/>
            <pc:sldMk cId="0" sldId="325"/>
            <ac:picMk id="8" creationId="{4DBF8E06-7235-5DA2-947A-265DDC1A1E26}"/>
          </ac:picMkLst>
        </pc:picChg>
        <pc:picChg chg="add del mod">
          <ac:chgData name="Stephen Sorrell" userId="225f3560a924d65e" providerId="LiveId" clId="{5439B9AB-77D9-446A-B02B-D6E4F1090FD4}" dt="2025-11-14T08:30:40.206" v="460" actId="478"/>
          <ac:picMkLst>
            <pc:docMk/>
            <pc:sldMk cId="0" sldId="325"/>
            <ac:picMk id="9" creationId="{AFB93B74-ECE9-0E56-915C-BE0ECE44308E}"/>
          </ac:picMkLst>
        </pc:picChg>
        <pc:picChg chg="add del mod">
          <ac:chgData name="Stephen Sorrell" userId="225f3560a924d65e" providerId="LiveId" clId="{5439B9AB-77D9-446A-B02B-D6E4F1090FD4}" dt="2025-11-14T08:30:38.605" v="459" actId="478"/>
          <ac:picMkLst>
            <pc:docMk/>
            <pc:sldMk cId="0" sldId="325"/>
            <ac:picMk id="10" creationId="{F5481FE3-9637-ECF4-0119-BC6497CF3E35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26"/>
        </pc:sldMkLst>
        <pc:graphicFrameChg chg="modGraphic">
          <ac:chgData name="Stephen Sorrell" userId="225f3560a924d65e" providerId="LiveId" clId="{5439B9AB-77D9-446A-B02B-D6E4F1090FD4}" dt="2025-11-14T11:25:10.485" v="564" actId="207"/>
          <ac:graphicFrameMkLst>
            <pc:docMk/>
            <pc:sldMk cId="0" sldId="326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26"/>
            <ac:picMk id="2" creationId="{75526683-1F67-DEB3-4EE9-C417B1943207}"/>
          </ac:picMkLst>
        </pc:picChg>
        <pc:picChg chg="add del mod">
          <ac:chgData name="Stephen Sorrell" userId="225f3560a924d65e" providerId="LiveId" clId="{5439B9AB-77D9-446A-B02B-D6E4F1090FD4}" dt="2025-11-14T08:30:44.694" v="461" actId="478"/>
          <ac:picMkLst>
            <pc:docMk/>
            <pc:sldMk cId="0" sldId="326"/>
            <ac:picMk id="2" creationId="{CA9CD577-0831-BB2D-C602-5A97526CCA35}"/>
          </ac:picMkLst>
        </pc:picChg>
        <pc:picChg chg="add del mod">
          <ac:chgData name="Stephen Sorrell" userId="225f3560a924d65e" providerId="LiveId" clId="{5439B9AB-77D9-446A-B02B-D6E4F1090FD4}" dt="2025-11-14T08:30:44.694" v="461" actId="478"/>
          <ac:picMkLst>
            <pc:docMk/>
            <pc:sldMk cId="0" sldId="326"/>
            <ac:picMk id="5" creationId="{3CCFDBAC-C112-8663-2DD4-FCAE24A0B6A6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26"/>
            <ac:picMk id="5" creationId="{A206476B-33D7-AA7E-7C93-D099741753E0}"/>
          </ac:picMkLst>
        </pc:picChg>
        <pc:picChg chg="add del mod">
          <ac:chgData name="Stephen Sorrell" userId="225f3560a924d65e" providerId="LiveId" clId="{5439B9AB-77D9-446A-B02B-D6E4F1090FD4}" dt="2025-11-14T08:30:44.694" v="461" actId="478"/>
          <ac:picMkLst>
            <pc:docMk/>
            <pc:sldMk cId="0" sldId="326"/>
            <ac:picMk id="6" creationId="{A6A8B699-3580-2022-A9CF-BAA025AB5667}"/>
          </ac:picMkLst>
        </pc:picChg>
        <pc:picChg chg="add del mod">
          <ac:chgData name="Stephen Sorrell" userId="225f3560a924d65e" providerId="LiveId" clId="{5439B9AB-77D9-446A-B02B-D6E4F1090FD4}" dt="2025-11-14T08:30:44.694" v="461" actId="478"/>
          <ac:picMkLst>
            <pc:docMk/>
            <pc:sldMk cId="0" sldId="326"/>
            <ac:picMk id="7" creationId="{6729C1ED-7C7B-62D4-8BDF-2D3657CA3AD0}"/>
          </ac:picMkLst>
        </pc:picChg>
        <pc:picChg chg="add del mod">
          <ac:chgData name="Stephen Sorrell" userId="225f3560a924d65e" providerId="LiveId" clId="{5439B9AB-77D9-446A-B02B-D6E4F1090FD4}" dt="2025-11-14T08:30:44.694" v="461" actId="478"/>
          <ac:picMkLst>
            <pc:docMk/>
            <pc:sldMk cId="0" sldId="326"/>
            <ac:picMk id="8" creationId="{F5F7CB37-866B-3BE3-4B57-4E233E437DC3}"/>
          </ac:picMkLst>
        </pc:picChg>
        <pc:picChg chg="add del mod">
          <ac:chgData name="Stephen Sorrell" userId="225f3560a924d65e" providerId="LiveId" clId="{5439B9AB-77D9-446A-B02B-D6E4F1090FD4}" dt="2025-11-14T08:30:44.694" v="461" actId="478"/>
          <ac:picMkLst>
            <pc:docMk/>
            <pc:sldMk cId="0" sldId="326"/>
            <ac:picMk id="9" creationId="{999902E1-1D01-AD8D-9B22-55D5188A7E44}"/>
          </ac:picMkLst>
        </pc:picChg>
        <pc:picChg chg="add del mod">
          <ac:chgData name="Stephen Sorrell" userId="225f3560a924d65e" providerId="LiveId" clId="{5439B9AB-77D9-446A-B02B-D6E4F1090FD4}" dt="2025-11-14T08:30:44.694" v="461" actId="478"/>
          <ac:picMkLst>
            <pc:docMk/>
            <pc:sldMk cId="0" sldId="326"/>
            <ac:picMk id="10" creationId="{71F8BFEE-1267-00E1-545F-46A2E257FBD7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27"/>
        </pc:sldMkLst>
        <pc:graphicFrameChg chg="modGraphic">
          <ac:chgData name="Stephen Sorrell" userId="225f3560a924d65e" providerId="LiveId" clId="{5439B9AB-77D9-446A-B02B-D6E4F1090FD4}" dt="2025-11-14T11:04:16.572" v="516" actId="20577"/>
          <ac:graphicFrameMkLst>
            <pc:docMk/>
            <pc:sldMk cId="0" sldId="327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27"/>
            <ac:picMk id="2" creationId="{167CCB59-BA72-A2D4-7A40-7981CDA2E825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27"/>
            <ac:picMk id="5" creationId="{BD97825E-1A47-E62E-346B-FC793469C4F4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28"/>
        </pc:sldMkLst>
        <pc:graphicFrameChg chg="modGraphic">
          <ac:chgData name="Stephen Sorrell" userId="225f3560a924d65e" providerId="LiveId" clId="{5439B9AB-77D9-446A-B02B-D6E4F1090FD4}" dt="2025-11-14T11:04:26.219" v="517" actId="20577"/>
          <ac:graphicFrameMkLst>
            <pc:docMk/>
            <pc:sldMk cId="0" sldId="328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28"/>
            <ac:picMk id="2" creationId="{FAC919EF-1FEA-46D9-CDCA-F5AAC1853633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28"/>
            <ac:picMk id="3" creationId="{02F3F0FC-24A2-8D6E-B304-8A822D39667F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29"/>
        </pc:sldMkLst>
        <pc:graphicFrameChg chg="modGraphic">
          <ac:chgData name="Stephen Sorrell" userId="225f3560a924d65e" providerId="LiveId" clId="{5439B9AB-77D9-446A-B02B-D6E4F1090FD4}" dt="2025-11-14T11:04:31.420" v="518" actId="20577"/>
          <ac:graphicFrameMkLst>
            <pc:docMk/>
            <pc:sldMk cId="0" sldId="329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29"/>
            <ac:picMk id="2" creationId="{B049A33B-69B8-4A67-1537-E0BD734E012F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29"/>
            <ac:picMk id="5" creationId="{507DFA8C-5C13-C4E6-7F49-5732F99C826E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30"/>
        </pc:sldMkLst>
        <pc:graphicFrameChg chg="mod modGraphic">
          <ac:chgData name="Stephen Sorrell" userId="225f3560a924d65e" providerId="LiveId" clId="{5439B9AB-77D9-446A-B02B-D6E4F1090FD4}" dt="2025-11-14T11:26:02.633" v="565"/>
          <ac:graphicFrameMkLst>
            <pc:docMk/>
            <pc:sldMk cId="0" sldId="330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30"/>
            <ac:picMk id="2" creationId="{40B6687A-9417-C640-314A-5C52AD60E36D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30"/>
            <ac:picMk id="5" creationId="{29A47D59-3EFD-8BCA-C2DD-460664898BD4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31"/>
        </pc:sldMkLst>
        <pc:graphicFrameChg chg="modGraphic">
          <ac:chgData name="Stephen Sorrell" userId="225f3560a924d65e" providerId="LiveId" clId="{5439B9AB-77D9-446A-B02B-D6E4F1090FD4}" dt="2025-11-14T11:45:41.821" v="597" actId="207"/>
          <ac:graphicFrameMkLst>
            <pc:docMk/>
            <pc:sldMk cId="0" sldId="331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31"/>
            <ac:picMk id="2" creationId="{78771868-3063-D504-CCE3-F48862065036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31"/>
            <ac:picMk id="5" creationId="{E06CFAC4-7DC6-624A-2DC5-5EC2DB74A562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32"/>
        </pc:sldMkLst>
        <pc:graphicFrameChg chg="modGraphic">
          <ac:chgData name="Stephen Sorrell" userId="225f3560a924d65e" providerId="LiveId" clId="{5439B9AB-77D9-446A-B02B-D6E4F1090FD4}" dt="2025-11-14T11:45:54.489" v="598" actId="207"/>
          <ac:graphicFrameMkLst>
            <pc:docMk/>
            <pc:sldMk cId="0" sldId="332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32"/>
            <ac:picMk id="2" creationId="{4693A38A-1EFA-29D3-5A3C-DA3CB09A540C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32"/>
            <ac:picMk id="5" creationId="{7338EF10-B4C8-E1FE-4667-A76EB387C42C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33"/>
        </pc:sldMkLst>
        <pc:graphicFrameChg chg="modGraphic">
          <ac:chgData name="Stephen Sorrell" userId="225f3560a924d65e" providerId="LiveId" clId="{5439B9AB-77D9-446A-B02B-D6E4F1090FD4}" dt="2025-11-14T11:46:01.870" v="599" actId="207"/>
          <ac:graphicFrameMkLst>
            <pc:docMk/>
            <pc:sldMk cId="0" sldId="333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33"/>
            <ac:picMk id="2" creationId="{B8D569AA-9E5D-8825-372F-C47532EFFFA0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33"/>
            <ac:picMk id="5" creationId="{6C69A1FC-CE4F-4DA6-2AAB-F4D199B8BF4B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34"/>
        </pc:sldMkLst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34"/>
            <ac:picMk id="2" creationId="{BF9BC510-FB02-1E53-55AF-92D89A31621C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34"/>
            <ac:picMk id="3" creationId="{95E563A9-D230-5284-833A-675923796233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35"/>
        </pc:sldMkLst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35"/>
            <ac:picMk id="2" creationId="{A1E20F09-7D5B-ADA7-D451-8DAE8ABCB2A0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35"/>
            <ac:picMk id="5" creationId="{77E2FFE8-27E3-64DF-846C-8D0335ED2D7C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36"/>
        </pc:sldMkLst>
        <pc:graphicFrameChg chg="mod">
          <ac:chgData name="Stephen Sorrell" userId="225f3560a924d65e" providerId="LiveId" clId="{5439B9AB-77D9-446A-B02B-D6E4F1090FD4}" dt="2025-11-14T11:29:15.573" v="574"/>
          <ac:graphicFrameMkLst>
            <pc:docMk/>
            <pc:sldMk cId="0" sldId="336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36"/>
            <ac:picMk id="2" creationId="{7823AACF-4D39-FAEC-D912-8B5CDB5282A4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36"/>
            <ac:picMk id="5" creationId="{6BFB08DE-51B8-262E-0A14-98B85F409DF1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37"/>
        </pc:sldMkLst>
        <pc:graphicFrameChg chg="modGraphic">
          <ac:chgData name="Stephen Sorrell" userId="225f3560a924d65e" providerId="LiveId" clId="{5439B9AB-77D9-446A-B02B-D6E4F1090FD4}" dt="2025-11-14T11:47:06.386" v="601" actId="207"/>
          <ac:graphicFrameMkLst>
            <pc:docMk/>
            <pc:sldMk cId="0" sldId="337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37"/>
            <ac:picMk id="2" creationId="{5B96BAA1-F7F0-38E6-4F8D-4EBFCF8F8CC6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37"/>
            <ac:picMk id="5" creationId="{C3E24111-9B65-CE7C-2E8C-2F2E8267E05A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38"/>
        </pc:sldMkLst>
        <pc:graphicFrameChg chg="modGraphic">
          <ac:chgData name="Stephen Sorrell" userId="225f3560a924d65e" providerId="LiveId" clId="{5439B9AB-77D9-446A-B02B-D6E4F1090FD4}" dt="2025-11-14T11:30:02.705" v="576" actId="207"/>
          <ac:graphicFrameMkLst>
            <pc:docMk/>
            <pc:sldMk cId="0" sldId="338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38"/>
            <ac:picMk id="2" creationId="{5C4ED214-1624-D38D-4B5D-45C0DF3E5CC8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38"/>
            <ac:picMk id="5" creationId="{0331F642-174A-F487-6560-EC417DD8A12F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39"/>
        </pc:sldMkLst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39"/>
            <ac:picMk id="2" creationId="{2CCCF628-6741-F70C-C5C2-00CD122E5D25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39"/>
            <ac:picMk id="5" creationId="{AB5E4E83-BA7A-3A3E-9DAF-8C3EDE96C436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40"/>
        </pc:sldMkLst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40"/>
            <ac:picMk id="2" creationId="{BC974B24-B12C-EF27-2A5D-1EB21919197D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40"/>
            <ac:picMk id="3" creationId="{B62608D7-0A7A-9A11-E971-E274F85616BB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41"/>
        </pc:sldMkLst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41"/>
            <ac:picMk id="2" creationId="{E91C8296-46E2-B91E-A8FC-6A34E0953593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41"/>
            <ac:picMk id="5" creationId="{F4E2EA67-3229-B8B5-FE27-0DA6A837C83D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42"/>
        </pc:sldMkLst>
        <pc:graphicFrameChg chg="mod">
          <ac:chgData name="Stephen Sorrell" userId="225f3560a924d65e" providerId="LiveId" clId="{5439B9AB-77D9-446A-B02B-D6E4F1090FD4}" dt="2025-11-14T11:30:48.674" v="577"/>
          <ac:graphicFrameMkLst>
            <pc:docMk/>
            <pc:sldMk cId="0" sldId="342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42"/>
            <ac:picMk id="2" creationId="{21B30CCE-DBC3-D636-CAF1-45AF468ACF6E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42"/>
            <ac:picMk id="5" creationId="{F0DB370A-B354-48E1-9A6B-869DF9929968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43"/>
        </pc:sldMkLst>
        <pc:graphicFrameChg chg="mod modGraphic">
          <ac:chgData name="Stephen Sorrell" userId="225f3560a924d65e" providerId="LiveId" clId="{5439B9AB-77D9-446A-B02B-D6E4F1090FD4}" dt="2025-11-14T11:31:50.610" v="580" actId="207"/>
          <ac:graphicFrameMkLst>
            <pc:docMk/>
            <pc:sldMk cId="0" sldId="343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43"/>
            <ac:picMk id="2" creationId="{FC4E15F6-5F37-5EEF-40CF-6A444221EFFE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43"/>
            <ac:picMk id="5" creationId="{91E06CCD-FE71-8C74-4D87-71AD6CF1AE7A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44"/>
        </pc:sldMkLst>
        <pc:graphicFrameChg chg="modGraphic">
          <ac:chgData name="Stephen Sorrell" userId="225f3560a924d65e" providerId="LiveId" clId="{5439B9AB-77D9-446A-B02B-D6E4F1090FD4}" dt="2025-11-14T11:32:20.969" v="584" actId="207"/>
          <ac:graphicFrameMkLst>
            <pc:docMk/>
            <pc:sldMk cId="0" sldId="344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44"/>
            <ac:picMk id="2" creationId="{3CF61740-0B0C-024F-77FB-4E60BE9CAFED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44"/>
            <ac:picMk id="5" creationId="{A584994D-C42B-ADA3-2739-250C974791C6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45"/>
        </pc:sldMkLst>
        <pc:graphicFrameChg chg="modGraphic">
          <ac:chgData name="Stephen Sorrell" userId="225f3560a924d65e" providerId="LiveId" clId="{5439B9AB-77D9-446A-B02B-D6E4F1090FD4}" dt="2025-11-14T11:48:23.690" v="604" actId="207"/>
          <ac:graphicFrameMkLst>
            <pc:docMk/>
            <pc:sldMk cId="0" sldId="345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45"/>
            <ac:picMk id="2" creationId="{2C70128C-3834-823A-6B39-515CEA90CDFB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45"/>
            <ac:picMk id="5" creationId="{58B316EB-F983-ABD2-B6B7-B57700CDDD88}"/>
          </ac:picMkLst>
        </pc:picChg>
      </pc:sldChg>
      <pc:sldChg chg="addSp delSp modSp mod or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46"/>
        </pc:sldMkLst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46"/>
            <ac:picMk id="2" creationId="{A840BC44-54E4-A2BA-99AB-7176B54A71BB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46"/>
            <ac:picMk id="3" creationId="{540CBB88-6F39-573A-3763-4E9AAAE936EC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49"/>
        </pc:sldMkLst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49"/>
            <ac:picMk id="2" creationId="{4C71FFB4-7808-381B-0DD4-FD8BEE4B8E2E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49"/>
            <ac:picMk id="3" creationId="{0DA71DD0-9F01-9C0D-7922-0A8490AFBC6A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50"/>
        </pc:sldMkLst>
        <pc:graphicFrameChg chg="modGraphic">
          <ac:chgData name="Stephen Sorrell" userId="225f3560a924d65e" providerId="LiveId" clId="{5439B9AB-77D9-446A-B02B-D6E4F1090FD4}" dt="2025-11-14T12:12:23.008" v="627" actId="207"/>
          <ac:graphicFrameMkLst>
            <pc:docMk/>
            <pc:sldMk cId="0" sldId="350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5:08.049" v="881"/>
          <ac:picMkLst>
            <pc:docMk/>
            <pc:sldMk cId="0" sldId="350"/>
            <ac:picMk id="2" creationId="{B73F2D81-3DE6-6F61-8FFB-AC1F33BA694F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50"/>
            <ac:picMk id="3" creationId="{95A248E6-E862-0814-E21B-B7D1F78B33B2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51"/>
        </pc:sldMkLst>
        <pc:graphicFrameChg chg="modGraphic">
          <ac:chgData name="Stephen Sorrell" userId="225f3560a924d65e" providerId="LiveId" clId="{5439B9AB-77D9-446A-B02B-D6E4F1090FD4}" dt="2025-11-15T09:17:49.501" v="708" actId="207"/>
          <ac:graphicFrameMkLst>
            <pc:docMk/>
            <pc:sldMk cId="0" sldId="351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5:08.049" v="881"/>
          <ac:picMkLst>
            <pc:docMk/>
            <pc:sldMk cId="0" sldId="351"/>
            <ac:picMk id="2" creationId="{B0FA37EA-73D7-727E-84E4-92E78DE733F9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51"/>
            <ac:picMk id="3" creationId="{B040E568-62CC-A2E8-107D-C7A8B08F709D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52"/>
        </pc:sldMkLst>
        <pc:graphicFrameChg chg="modGraphic">
          <ac:chgData name="Stephen Sorrell" userId="225f3560a924d65e" providerId="LiveId" clId="{5439B9AB-77D9-446A-B02B-D6E4F1090FD4}" dt="2025-11-15T09:17:32.978" v="707" actId="207"/>
          <ac:graphicFrameMkLst>
            <pc:docMk/>
            <pc:sldMk cId="0" sldId="352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2:15:08.049" v="881"/>
          <ac:picMkLst>
            <pc:docMk/>
            <pc:sldMk cId="0" sldId="352"/>
            <ac:picMk id="2" creationId="{21FE6069-5B43-B8D4-17CC-2CF5A8AA6F46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52"/>
            <ac:picMk id="3" creationId="{101197C7-2D07-798F-1364-F495F7027D80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53"/>
        </pc:sldMkLst>
        <pc:picChg chg="add del mod">
          <ac:chgData name="Stephen Sorrell" userId="225f3560a924d65e" providerId="LiveId" clId="{5439B9AB-77D9-446A-B02B-D6E4F1090FD4}" dt="2025-11-14T08:24:22.102" v="392" actId="478"/>
          <ac:picMkLst>
            <pc:docMk/>
            <pc:sldMk cId="0" sldId="353"/>
            <ac:picMk id="2" creationId="{14631BCB-7D28-D186-F647-3DF711E58238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0" sldId="353"/>
            <ac:picMk id="2" creationId="{8469196A-76D8-8190-B9C6-2F8174F8F1B1}"/>
          </ac:picMkLst>
        </pc:pic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0" sldId="353"/>
            <ac:picMk id="2" creationId="{97F7B828-0F2F-7181-95F5-06DCA936B318}"/>
          </ac:picMkLst>
        </pc:picChg>
        <pc:picChg chg="add del mod">
          <ac:chgData name="Stephen Sorrell" userId="225f3560a924d65e" providerId="LiveId" clId="{5439B9AB-77D9-446A-B02B-D6E4F1090FD4}" dt="2025-11-14T08:24:27.189" v="395" actId="478"/>
          <ac:picMkLst>
            <pc:docMk/>
            <pc:sldMk cId="0" sldId="353"/>
            <ac:picMk id="3" creationId="{12A70F91-6DB1-13C9-855C-412EE4C2FCFC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0" sldId="353"/>
            <ac:picMk id="3" creationId="{1420186C-A55F-19BE-87EF-7BAD0CAA9F43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0" sldId="353"/>
            <ac:picMk id="3" creationId="{9456C62B-00C4-EFCA-1424-5ACD20000660}"/>
          </ac:picMkLst>
        </pc:picChg>
        <pc:picChg chg="add del mod">
          <ac:chgData name="Stephen Sorrell" userId="225f3560a924d65e" providerId="LiveId" clId="{5439B9AB-77D9-446A-B02B-D6E4F1090FD4}" dt="2025-11-14T08:24:24.677" v="394" actId="478"/>
          <ac:picMkLst>
            <pc:docMk/>
            <pc:sldMk cId="0" sldId="353"/>
            <ac:picMk id="5" creationId="{091C9F58-49EE-470E-956D-18DD2490C5D6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53"/>
            <ac:picMk id="5" creationId="{2C6D5725-20D1-6CE0-3A6B-7DE785B30634}"/>
          </ac:picMkLst>
        </pc:picChg>
        <pc:picChg chg="add del mod">
          <ac:chgData name="Stephen Sorrell" userId="225f3560a924d65e" providerId="LiveId" clId="{5439B9AB-77D9-446A-B02B-D6E4F1090FD4}" dt="2025-11-14T08:24:24.038" v="393" actId="478"/>
          <ac:picMkLst>
            <pc:docMk/>
            <pc:sldMk cId="0" sldId="353"/>
            <ac:picMk id="7" creationId="{18235E6C-D827-784E-4C03-387C28C557C8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0" sldId="353"/>
            <ac:picMk id="9" creationId="{43361F7E-83ED-EBDC-F4BC-89E1E3B6868A}"/>
          </ac:picMkLst>
        </pc:picChg>
        <pc:picChg chg="add del mod">
          <ac:chgData name="Stephen Sorrell" userId="225f3560a924d65e" providerId="LiveId" clId="{5439B9AB-77D9-446A-B02B-D6E4F1090FD4}" dt="2025-11-15T11:12:41.765" v="854"/>
          <ac:picMkLst>
            <pc:docMk/>
            <pc:sldMk cId="0" sldId="353"/>
            <ac:picMk id="10" creationId="{E1AAAD8B-8CE8-C54A-E004-C576874256A4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54"/>
        </pc:sldMkLst>
        <pc:picChg chg="add del mod">
          <ac:chgData name="Stephen Sorrell" userId="225f3560a924d65e" providerId="LiveId" clId="{5439B9AB-77D9-446A-B02B-D6E4F1090FD4}" dt="2025-11-14T08:24:34.295" v="396" actId="478"/>
          <ac:picMkLst>
            <pc:docMk/>
            <pc:sldMk cId="0" sldId="354"/>
            <ac:picMk id="2" creationId="{3A5FF09F-058E-9D0B-2D10-3FD099D2E20B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0" sldId="354"/>
            <ac:picMk id="2" creationId="{637CADCD-1849-99C5-ECE4-58305263A2F7}"/>
          </ac:picMkLst>
        </pc:pic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0" sldId="354"/>
            <ac:picMk id="2" creationId="{FD7ACFE7-C6DB-BCE3-5B79-BA1CE2A34EBC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0" sldId="354"/>
            <ac:picMk id="3" creationId="{158F93F0-292C-E2CB-3180-4208A198EC44}"/>
          </ac:picMkLst>
        </pc:picChg>
        <pc:picChg chg="add del mod">
          <ac:chgData name="Stephen Sorrell" userId="225f3560a924d65e" providerId="LiveId" clId="{5439B9AB-77D9-446A-B02B-D6E4F1090FD4}" dt="2025-11-14T08:24:34.295" v="396" actId="478"/>
          <ac:picMkLst>
            <pc:docMk/>
            <pc:sldMk cId="0" sldId="354"/>
            <ac:picMk id="3" creationId="{6FC41BA4-D385-2779-EF14-8D82704C945B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0" sldId="354"/>
            <ac:picMk id="3" creationId="{942985F6-7B56-C797-46BA-0AC0EC64C4CC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54"/>
            <ac:picMk id="5" creationId="{5DE4C006-407F-A84A-64DC-AA2551B2AC83}"/>
          </ac:picMkLst>
        </pc:picChg>
        <pc:picChg chg="add del mod">
          <ac:chgData name="Stephen Sorrell" userId="225f3560a924d65e" providerId="LiveId" clId="{5439B9AB-77D9-446A-B02B-D6E4F1090FD4}" dt="2025-11-14T08:24:34.295" v="396" actId="478"/>
          <ac:picMkLst>
            <pc:docMk/>
            <pc:sldMk cId="0" sldId="354"/>
            <ac:picMk id="5" creationId="{9A70ACCB-F3A3-1BF6-0211-D92544DC1E97}"/>
          </ac:picMkLst>
        </pc:picChg>
        <pc:picChg chg="add del mod">
          <ac:chgData name="Stephen Sorrell" userId="225f3560a924d65e" providerId="LiveId" clId="{5439B9AB-77D9-446A-B02B-D6E4F1090FD4}" dt="2025-11-14T08:24:34.295" v="396" actId="478"/>
          <ac:picMkLst>
            <pc:docMk/>
            <pc:sldMk cId="0" sldId="354"/>
            <ac:picMk id="7" creationId="{4443E24E-CDA5-A925-4683-0EF9C87F74FD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0" sldId="354"/>
            <ac:picMk id="9" creationId="{8EC87A8C-5A17-F5D7-CB20-1B8EE179F86A}"/>
          </ac:picMkLst>
        </pc:picChg>
        <pc:picChg chg="add del mod">
          <ac:chgData name="Stephen Sorrell" userId="225f3560a924d65e" providerId="LiveId" clId="{5439B9AB-77D9-446A-B02B-D6E4F1090FD4}" dt="2025-11-15T11:12:41.765" v="854"/>
          <ac:picMkLst>
            <pc:docMk/>
            <pc:sldMk cId="0" sldId="354"/>
            <ac:picMk id="10" creationId="{9D356E55-463E-DF66-3FFC-BECA6FAE26D9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55"/>
        </pc:sldMkLst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0" sldId="355"/>
            <ac:picMk id="2" creationId="{5815C406-B1B5-F803-B1BD-47742CD42BD7}"/>
          </ac:picMkLst>
        </pc:picChg>
        <pc:picChg chg="add del mod">
          <ac:chgData name="Stephen Sorrell" userId="225f3560a924d65e" providerId="LiveId" clId="{5439B9AB-77D9-446A-B02B-D6E4F1090FD4}" dt="2025-11-14T08:26:10.350" v="410" actId="478"/>
          <ac:picMkLst>
            <pc:docMk/>
            <pc:sldMk cId="0" sldId="355"/>
            <ac:picMk id="2" creationId="{71505CE9-5DFF-2E97-81AB-4FA72F6F205C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0" sldId="355"/>
            <ac:picMk id="2" creationId="{CDA0181D-8764-BAD8-3687-FA44FC72D00B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0" sldId="355"/>
            <ac:picMk id="3" creationId="{2E7AB5B0-640A-2834-CC04-BD6B037A15AF}"/>
          </ac:picMkLst>
        </pc:picChg>
        <pc:picChg chg="add del mod">
          <ac:chgData name="Stephen Sorrell" userId="225f3560a924d65e" providerId="LiveId" clId="{5439B9AB-77D9-446A-B02B-D6E4F1090FD4}" dt="2025-11-14T08:26:10.350" v="410" actId="478"/>
          <ac:picMkLst>
            <pc:docMk/>
            <pc:sldMk cId="0" sldId="355"/>
            <ac:picMk id="3" creationId="{883393F0-1685-1927-E140-A7AEB4DC54B8}"/>
          </ac:picMkLst>
        </pc:picChg>
        <pc:picChg chg="add del mod">
          <ac:chgData name="Stephen Sorrell" userId="225f3560a924d65e" providerId="LiveId" clId="{5439B9AB-77D9-446A-B02B-D6E4F1090FD4}" dt="2025-11-14T08:26:10.350" v="410" actId="478"/>
          <ac:picMkLst>
            <pc:docMk/>
            <pc:sldMk cId="0" sldId="355"/>
            <ac:picMk id="5" creationId="{DCA6F65F-437B-12C1-40D6-45A41A501DD9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0" sldId="355"/>
            <ac:picMk id="6" creationId="{43F88AF0-EC14-BB5B-B785-5282B309F3FA}"/>
          </ac:picMkLst>
        </pc:picChg>
        <pc:picChg chg="add del mod">
          <ac:chgData name="Stephen Sorrell" userId="225f3560a924d65e" providerId="LiveId" clId="{5439B9AB-77D9-446A-B02B-D6E4F1090FD4}" dt="2025-11-14T08:26:10.350" v="410" actId="478"/>
          <ac:picMkLst>
            <pc:docMk/>
            <pc:sldMk cId="0" sldId="355"/>
            <ac:picMk id="7" creationId="{AA9C94B9-311E-1C81-9606-EC0998FB4D59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55"/>
            <ac:picMk id="7" creationId="{F80394B1-C3A6-B7FF-5DE5-5ECFCEC22BAD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0" sldId="355"/>
            <ac:picMk id="9" creationId="{8C598732-BB07-C45D-93A3-BEE1E1955F15}"/>
          </ac:picMkLst>
        </pc:picChg>
        <pc:picChg chg="add del mod">
          <ac:chgData name="Stephen Sorrell" userId="225f3560a924d65e" providerId="LiveId" clId="{5439B9AB-77D9-446A-B02B-D6E4F1090FD4}" dt="2025-11-15T11:12:41.765" v="854"/>
          <ac:picMkLst>
            <pc:docMk/>
            <pc:sldMk cId="0" sldId="355"/>
            <ac:picMk id="12" creationId="{FB2582AD-1061-433C-57FA-8ED2AEDE0F90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56"/>
        </pc:sldMkLst>
        <pc:spChg chg="mod">
          <ac:chgData name="Stephen Sorrell" userId="225f3560a924d65e" providerId="LiveId" clId="{5439B9AB-77D9-446A-B02B-D6E4F1090FD4}" dt="2025-11-15T08:51:41.776" v="658" actId="207"/>
          <ac:spMkLst>
            <pc:docMk/>
            <pc:sldMk cId="0" sldId="356"/>
            <ac:spMk id="3" creationId="{00000000-0000-0000-0000-000000000000}"/>
          </ac:spMkLst>
        </pc:spChg>
        <pc:graphicFrameChg chg="mod modGraphic">
          <ac:chgData name="Stephen Sorrell" userId="225f3560a924d65e" providerId="LiveId" clId="{5439B9AB-77D9-446A-B02B-D6E4F1090FD4}" dt="2025-11-14T11:39:40.227" v="591"/>
          <ac:graphicFrameMkLst>
            <pc:docMk/>
            <pc:sldMk cId="0" sldId="356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0:39:49.636" v="791"/>
          <ac:picMkLst>
            <pc:docMk/>
            <pc:sldMk cId="0" sldId="356"/>
            <ac:picMk id="2" creationId="{0123D1E8-E4EF-864A-0D5E-A8DB0E8F9B61}"/>
          </ac:picMkLst>
        </pc:picChg>
        <pc:picChg chg="add del mod">
          <ac:chgData name="Stephen Sorrell" userId="225f3560a924d65e" providerId="LiveId" clId="{5439B9AB-77D9-446A-B02B-D6E4F1090FD4}" dt="2025-11-14T08:27:38.918" v="424" actId="478"/>
          <ac:picMkLst>
            <pc:docMk/>
            <pc:sldMk cId="0" sldId="356"/>
            <ac:picMk id="2" creationId="{172A9422-74E2-C690-0715-7128F99B6AE7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56"/>
            <ac:picMk id="2" creationId="{5547DEF4-8D60-0530-38A3-1921349534E5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0" sldId="356"/>
            <ac:picMk id="5" creationId="{84C0BF01-0D0E-B277-DD7C-64DD3E099BD7}"/>
          </ac:picMkLst>
        </pc:picChg>
        <pc:picChg chg="add del mod">
          <ac:chgData name="Stephen Sorrell" userId="225f3560a924d65e" providerId="LiveId" clId="{5439B9AB-77D9-446A-B02B-D6E4F1090FD4}" dt="2025-11-14T08:27:38.918" v="424" actId="478"/>
          <ac:picMkLst>
            <pc:docMk/>
            <pc:sldMk cId="0" sldId="356"/>
            <ac:picMk id="5" creationId="{EEBF5782-4404-1943-DB9D-9A17B3A1F04B}"/>
          </ac:picMkLst>
        </pc:picChg>
        <pc:picChg chg="add del mod">
          <ac:chgData name="Stephen Sorrell" userId="225f3560a924d65e" providerId="LiveId" clId="{5439B9AB-77D9-446A-B02B-D6E4F1090FD4}" dt="2025-11-14T08:27:38.918" v="424" actId="478"/>
          <ac:picMkLst>
            <pc:docMk/>
            <pc:sldMk cId="0" sldId="356"/>
            <ac:picMk id="6" creationId="{268FDDAF-ACFC-D14D-5136-67D2DACC9A6D}"/>
          </ac:picMkLst>
        </pc:picChg>
        <pc:picChg chg="add del mod">
          <ac:chgData name="Stephen Sorrell" userId="225f3560a924d65e" providerId="LiveId" clId="{5439B9AB-77D9-446A-B02B-D6E4F1090FD4}" dt="2025-11-14T08:27:38.918" v="424" actId="478"/>
          <ac:picMkLst>
            <pc:docMk/>
            <pc:sldMk cId="0" sldId="356"/>
            <ac:picMk id="7" creationId="{64E90E1B-6178-C1CC-50B7-2CA2C3DD9077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0" sldId="356"/>
            <ac:picMk id="7" creationId="{6C924C07-95C3-4B07-6ABC-94AE031399C4}"/>
          </ac:picMkLst>
        </pc:picChg>
        <pc:picChg chg="add del mod">
          <ac:chgData name="Stephen Sorrell" userId="225f3560a924d65e" providerId="LiveId" clId="{5439B9AB-77D9-446A-B02B-D6E4F1090FD4}" dt="2025-11-14T08:27:38.918" v="424" actId="478"/>
          <ac:picMkLst>
            <pc:docMk/>
            <pc:sldMk cId="0" sldId="356"/>
            <ac:picMk id="8" creationId="{09A7F771-FCC2-998C-0E74-DD9F85430E5D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0" sldId="357"/>
        </pc:sldMkLst>
        <pc:graphicFrameChg chg="modGraphic">
          <ac:chgData name="Stephen Sorrell" userId="225f3560a924d65e" providerId="LiveId" clId="{5439B9AB-77D9-446A-B02B-D6E4F1090FD4}" dt="2025-11-14T11:52:06.360" v="609" actId="20577"/>
          <ac:graphicFrameMkLst>
            <pc:docMk/>
            <pc:sldMk cId="0" sldId="357"/>
            <ac:graphicFrameMk id="4" creationId="{00000000-0000-0000-0000-000000000000}"/>
          </ac:graphicFrameMkLst>
        </pc:graphicFrameChg>
        <pc:picChg chg="add del mod">
          <ac:chgData name="Stephen Sorrell" userId="225f3560a924d65e" providerId="LiveId" clId="{5439B9AB-77D9-446A-B02B-D6E4F1090FD4}" dt="2025-11-15T11:07:59.803" v="849"/>
          <ac:picMkLst>
            <pc:docMk/>
            <pc:sldMk cId="0" sldId="357"/>
            <ac:picMk id="2" creationId="{0B9A2795-ED36-D1A6-6261-38512AD0601E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0" sldId="357"/>
            <ac:picMk id="2" creationId="{E13C6043-AE44-D612-E6AB-8C2A60B5C5AE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0" sldId="357"/>
            <ac:picMk id="3" creationId="{3951FD47-7D28-53FA-4E49-9066F4D8E67F}"/>
          </ac:picMkLst>
        </pc:picChg>
        <pc:picChg chg="add del mod">
          <ac:chgData name="Stephen Sorrell" userId="225f3560a924d65e" providerId="LiveId" clId="{5439B9AB-77D9-446A-B02B-D6E4F1090FD4}" dt="2025-11-15T09:22:16.650" v="723" actId="478"/>
          <ac:picMkLst>
            <pc:docMk/>
            <pc:sldMk cId="0" sldId="357"/>
            <ac:picMk id="3" creationId="{3E023845-9965-64BC-298B-4A6DEB02ED24}"/>
          </ac:picMkLst>
        </pc:picChg>
        <pc:picChg chg="add del mod ord">
          <ac:chgData name="Stephen Sorrell" userId="225f3560a924d65e" providerId="LiveId" clId="{5439B9AB-77D9-446A-B02B-D6E4F1090FD4}" dt="2025-11-15T11:08:35.867" v="850"/>
          <ac:picMkLst>
            <pc:docMk/>
            <pc:sldMk cId="0" sldId="357"/>
            <ac:picMk id="6" creationId="{1AC5AD46-77AF-8C04-68E6-76D41F27B7CD}"/>
          </ac:picMkLst>
        </pc:picChg>
        <pc:picChg chg="add del mod">
          <ac:chgData name="Stephen Sorrell" userId="225f3560a924d65e" providerId="LiveId" clId="{5439B9AB-77D9-446A-B02B-D6E4F1090FD4}" dt="2025-11-15T11:08:42.478" v="853"/>
          <ac:picMkLst>
            <pc:docMk/>
            <pc:sldMk cId="0" sldId="357"/>
            <ac:picMk id="7" creationId="{ADC90032-C4A7-6F1D-B236-AF6989A51751}"/>
          </ac:picMkLst>
        </pc:picChg>
        <pc:picChg chg="add del mod ord">
          <ac:chgData name="Stephen Sorrell" userId="225f3560a924d65e" providerId="LiveId" clId="{5439B9AB-77D9-446A-B02B-D6E4F1090FD4}" dt="2025-11-15T11:12:41.765" v="854"/>
          <ac:picMkLst>
            <pc:docMk/>
            <pc:sldMk cId="0" sldId="357"/>
            <ac:picMk id="10" creationId="{9F2827F5-40CC-147D-7929-04C8F0022CDE}"/>
          </ac:picMkLst>
        </pc:pic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0" sldId="357"/>
            <ac:picMk id="11" creationId="{74E57871-6D9B-5AE9-F127-16E2EB30492B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0" sldId="357"/>
            <ac:picMk id="14" creationId="{321DE092-0E9F-1646-BDF3-A8B027095C94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0" sldId="357"/>
            <ac:picMk id="14" creationId="{B324CAE5-E893-B500-3CEA-24C10061B701}"/>
          </ac:picMkLst>
        </pc:picChg>
        <pc:picChg chg="add del mod">
          <ac:chgData name="Stephen Sorrell" userId="225f3560a924d65e" providerId="LiveId" clId="{5439B9AB-77D9-446A-B02B-D6E4F1090FD4}" dt="2025-11-15T11:07:40.106" v="845"/>
          <ac:picMkLst>
            <pc:docMk/>
            <pc:sldMk cId="0" sldId="357"/>
            <ac:picMk id="15" creationId="{19EB8462-60A5-6D31-76F8-D314B840ED83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0" sldId="357"/>
            <ac:picMk id="16" creationId="{1A793B06-A58B-68C5-2419-4FC06ABBC122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2564989517" sldId="358"/>
        </pc:sldMkLst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2564989517" sldId="358"/>
            <ac:picMk id="2" creationId="{0FB1AD0A-39F4-065D-3037-C023175082FA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2564989517" sldId="358"/>
            <ac:picMk id="2" creationId="{412F294F-5D79-F4CF-C3E9-51A138B7D0CB}"/>
          </ac:picMkLst>
        </pc:picChg>
        <pc:picChg chg="add del mod">
          <ac:chgData name="Stephen Sorrell" userId="225f3560a924d65e" providerId="LiveId" clId="{5439B9AB-77D9-446A-B02B-D6E4F1090FD4}" dt="2025-11-14T08:26:42.222" v="415" actId="478"/>
          <ac:picMkLst>
            <pc:docMk/>
            <pc:sldMk cId="2564989517" sldId="358"/>
            <ac:picMk id="2" creationId="{FDB89B22-5F43-EF1C-4E1B-6952D5E13FC9}"/>
          </ac:picMkLst>
        </pc:picChg>
        <pc:picChg chg="add del mod">
          <ac:chgData name="Stephen Sorrell" userId="225f3560a924d65e" providerId="LiveId" clId="{5439B9AB-77D9-446A-B02B-D6E4F1090FD4}" dt="2025-11-14T08:26:42.222" v="415" actId="478"/>
          <ac:picMkLst>
            <pc:docMk/>
            <pc:sldMk cId="2564989517" sldId="358"/>
            <ac:picMk id="3" creationId="{341295FA-82D4-3EAD-FB0F-AEFAB23F77E9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2564989517" sldId="358"/>
            <ac:picMk id="3" creationId="{F98FE44C-7784-722C-1185-4EF919228F55}"/>
          </ac:picMkLst>
        </pc:picChg>
        <pc:picChg chg="add del mod">
          <ac:chgData name="Stephen Sorrell" userId="225f3560a924d65e" providerId="LiveId" clId="{5439B9AB-77D9-446A-B02B-D6E4F1090FD4}" dt="2025-11-14T08:26:42.222" v="415" actId="478"/>
          <ac:picMkLst>
            <pc:docMk/>
            <pc:sldMk cId="2564989517" sldId="358"/>
            <ac:picMk id="5" creationId="{8BD0B38A-83AC-ADDC-0F65-17D6197545BB}"/>
          </ac:picMkLst>
        </pc:picChg>
        <pc:picChg chg="add del mod">
          <ac:chgData name="Stephen Sorrell" userId="225f3560a924d65e" providerId="LiveId" clId="{5439B9AB-77D9-446A-B02B-D6E4F1090FD4}" dt="2025-11-14T08:26:42.222" v="415" actId="478"/>
          <ac:picMkLst>
            <pc:docMk/>
            <pc:sldMk cId="2564989517" sldId="358"/>
            <ac:picMk id="7" creationId="{510BACE9-DBFD-353D-37FF-23F8395B15E6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2564989517" sldId="358"/>
            <ac:picMk id="7" creationId="{8B49BDD9-D0D4-E015-8E63-B0B24C273F5A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3421156220" sldId="359"/>
        </pc:sldMkLst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3421156220" sldId="359"/>
            <ac:picMk id="2" creationId="{59B14C8C-CB0D-3186-FED6-D97BFB43EFAF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3421156220" sldId="359"/>
            <ac:picMk id="2" creationId="{BB2D7351-3345-04D3-B02E-566F301DEB32}"/>
          </ac:picMkLst>
        </pc:picChg>
        <pc:picChg chg="add del mod">
          <ac:chgData name="Stephen Sorrell" userId="225f3560a924d65e" providerId="LiveId" clId="{5439B9AB-77D9-446A-B02B-D6E4F1090FD4}" dt="2025-11-14T08:27:12.159" v="420" actId="478"/>
          <ac:picMkLst>
            <pc:docMk/>
            <pc:sldMk cId="3421156220" sldId="359"/>
            <ac:picMk id="3" creationId="{2202509B-D434-F4D1-A5EF-4B9058A64EDF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3421156220" sldId="359"/>
            <ac:picMk id="3" creationId="{3433FB79-8458-DB4C-F63D-4D3A3A7168FE}"/>
          </ac:picMkLst>
        </pc:picChg>
        <pc:picChg chg="add del mod">
          <ac:chgData name="Stephen Sorrell" userId="225f3560a924d65e" providerId="LiveId" clId="{5439B9AB-77D9-446A-B02B-D6E4F1090FD4}" dt="2025-11-14T08:27:12.159" v="420" actId="478"/>
          <ac:picMkLst>
            <pc:docMk/>
            <pc:sldMk cId="3421156220" sldId="359"/>
            <ac:picMk id="5" creationId="{B321EB46-241C-694E-0B5B-A69307C41384}"/>
          </ac:picMkLst>
        </pc:picChg>
        <pc:picChg chg="add del mod">
          <ac:chgData name="Stephen Sorrell" userId="225f3560a924d65e" providerId="LiveId" clId="{5439B9AB-77D9-446A-B02B-D6E4F1090FD4}" dt="2025-11-14T08:27:12.159" v="420" actId="478"/>
          <ac:picMkLst>
            <pc:docMk/>
            <pc:sldMk cId="3421156220" sldId="359"/>
            <ac:picMk id="7" creationId="{B58AF348-F771-DC5F-61A1-E0E2BAA8556D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3421156220" sldId="359"/>
            <ac:picMk id="12" creationId="{0983616E-7C5D-43AA-05A0-356D621A8E42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2071107512" sldId="360"/>
        </pc:sldMkLst>
        <pc:spChg chg="add mod">
          <ac:chgData name="Stephen Sorrell" userId="225f3560a924d65e" providerId="LiveId" clId="{5439B9AB-77D9-446A-B02B-D6E4F1090FD4}" dt="2025-11-13T06:14:57.206" v="159" actId="1037"/>
          <ac:spMkLst>
            <pc:docMk/>
            <pc:sldMk cId="2071107512" sldId="360"/>
            <ac:spMk id="2" creationId="{39CF4133-EF08-EB32-806A-94ADDBEF8461}"/>
          </ac:spMkLst>
        </pc:spChg>
        <pc:graphicFrameChg chg="mod">
          <ac:chgData name="Stephen Sorrell" userId="225f3560a924d65e" providerId="LiveId" clId="{5439B9AB-77D9-446A-B02B-D6E4F1090FD4}" dt="2025-11-13T06:08:34.910" v="60" actId="1076"/>
          <ac:graphicFrameMkLst>
            <pc:docMk/>
            <pc:sldMk cId="2071107512" sldId="360"/>
            <ac:graphicFrameMk id="4" creationId="{136A2459-E286-D87C-A80B-318C97AEFEBB}"/>
          </ac:graphicFrameMkLst>
        </pc:graphicFrame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2071107512" sldId="360"/>
            <ac:picMk id="3" creationId="{6FFBA2F6-A44C-0566-0D3F-61A8D263967C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2071107512" sldId="360"/>
            <ac:picMk id="3" creationId="{73C71EB0-4078-BC43-C25F-016293E04B0C}"/>
          </ac:picMkLst>
        </pc:picChg>
        <pc:picChg chg="add del mod">
          <ac:chgData name="Stephen Sorrell" userId="225f3560a924d65e" providerId="LiveId" clId="{5439B9AB-77D9-446A-B02B-D6E4F1090FD4}" dt="2025-11-14T08:26:49.637" v="416" actId="478"/>
          <ac:picMkLst>
            <pc:docMk/>
            <pc:sldMk cId="2071107512" sldId="360"/>
            <ac:picMk id="3" creationId="{85A0FCD6-534B-EDDE-4E57-30389AD71AB8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2071107512" sldId="360"/>
            <ac:picMk id="5" creationId="{3757C976-A5FC-8511-FAA1-38FF8809182A}"/>
          </ac:picMkLst>
        </pc:picChg>
        <pc:picChg chg="add del mod">
          <ac:chgData name="Stephen Sorrell" userId="225f3560a924d65e" providerId="LiveId" clId="{5439B9AB-77D9-446A-B02B-D6E4F1090FD4}" dt="2025-11-14T08:26:49.637" v="416" actId="478"/>
          <ac:picMkLst>
            <pc:docMk/>
            <pc:sldMk cId="2071107512" sldId="360"/>
            <ac:picMk id="5" creationId="{DE0A48A1-F3A3-6F54-B23A-3C1F18EC6AA9}"/>
          </ac:picMkLst>
        </pc:picChg>
        <pc:picChg chg="add del mod">
          <ac:chgData name="Stephen Sorrell" userId="225f3560a924d65e" providerId="LiveId" clId="{5439B9AB-77D9-446A-B02B-D6E4F1090FD4}" dt="2025-11-14T08:26:49.637" v="416" actId="478"/>
          <ac:picMkLst>
            <pc:docMk/>
            <pc:sldMk cId="2071107512" sldId="360"/>
            <ac:picMk id="6" creationId="{C40431F3-71BE-5C9B-0894-3A64FD232514}"/>
          </ac:picMkLst>
        </pc:picChg>
        <pc:picChg chg="add del mod">
          <ac:chgData name="Stephen Sorrell" userId="225f3560a924d65e" providerId="LiveId" clId="{5439B9AB-77D9-446A-B02B-D6E4F1090FD4}" dt="2025-11-14T08:26:49.637" v="416" actId="478"/>
          <ac:picMkLst>
            <pc:docMk/>
            <pc:sldMk cId="2071107512" sldId="360"/>
            <ac:picMk id="8" creationId="{2F09FF91-53D1-9855-34A2-902DBF33818C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2071107512" sldId="360"/>
            <ac:picMk id="8" creationId="{FA3D39ED-F50A-4FCE-6C5F-DA281EEFD264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1499963615" sldId="361"/>
        </pc:sldMkLst>
        <pc:spChg chg="add mod">
          <ac:chgData name="Stephen Sorrell" userId="225f3560a924d65e" providerId="LiveId" clId="{5439B9AB-77D9-446A-B02B-D6E4F1090FD4}" dt="2025-11-13T06:04:09.379" v="28" actId="1037"/>
          <ac:spMkLst>
            <pc:docMk/>
            <pc:sldMk cId="1499963615" sldId="361"/>
            <ac:spMk id="3" creationId="{1F0A80A0-AAB6-99BD-BA92-061CC1D5D9A4}"/>
          </ac:spMkLst>
        </pc:spChg>
        <pc:graphicFrameChg chg="mod modGraphic">
          <ac:chgData name="Stephen Sorrell" userId="225f3560a924d65e" providerId="LiveId" clId="{5439B9AB-77D9-446A-B02B-D6E4F1090FD4}" dt="2025-11-15T08:55:14.019" v="670"/>
          <ac:graphicFrameMkLst>
            <pc:docMk/>
            <pc:sldMk cId="1499963615" sldId="361"/>
            <ac:graphicFrameMk id="4" creationId="{9BD7C5E8-452D-15C3-50D9-887DC230B7BB}"/>
          </ac:graphicFrameMkLst>
        </pc:graphicFrame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1499963615" sldId="361"/>
            <ac:picMk id="5" creationId="{0F7EBD56-011F-BF1F-9784-3E3F0728EA57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1499963615" sldId="361"/>
            <ac:picMk id="5" creationId="{201058E7-E081-85AC-71CC-7F7098ECCFD3}"/>
          </ac:picMkLst>
        </pc:picChg>
        <pc:picChg chg="add del mod">
          <ac:chgData name="Stephen Sorrell" userId="225f3560a924d65e" providerId="LiveId" clId="{5439B9AB-77D9-446A-B02B-D6E4F1090FD4}" dt="2025-11-14T08:26:27.989" v="412" actId="478"/>
          <ac:picMkLst>
            <pc:docMk/>
            <pc:sldMk cId="1499963615" sldId="361"/>
            <ac:picMk id="5" creationId="{6682A693-252B-CB30-775A-75A81720BAE9}"/>
          </ac:picMkLst>
        </pc:picChg>
        <pc:picChg chg="add del mod">
          <ac:chgData name="Stephen Sorrell" userId="225f3560a924d65e" providerId="LiveId" clId="{5439B9AB-77D9-446A-B02B-D6E4F1090FD4}" dt="2025-11-14T08:26:27.989" v="412" actId="478"/>
          <ac:picMkLst>
            <pc:docMk/>
            <pc:sldMk cId="1499963615" sldId="361"/>
            <ac:picMk id="6" creationId="{BF08B951-34CB-061C-8951-F7FB411D9A2A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1499963615" sldId="361"/>
            <ac:picMk id="6" creationId="{E091A647-841A-7E91-F237-9506579F92DE}"/>
          </ac:picMkLst>
        </pc:picChg>
        <pc:picChg chg="add del mod">
          <ac:chgData name="Stephen Sorrell" userId="225f3560a924d65e" providerId="LiveId" clId="{5439B9AB-77D9-446A-B02B-D6E4F1090FD4}" dt="2025-11-14T08:26:27.989" v="412" actId="478"/>
          <ac:picMkLst>
            <pc:docMk/>
            <pc:sldMk cId="1499963615" sldId="361"/>
            <ac:picMk id="7" creationId="{D2FC76AC-CD30-6180-610D-F66C969103C1}"/>
          </ac:picMkLst>
        </pc:picChg>
        <pc:picChg chg="add del mod">
          <ac:chgData name="Stephen Sorrell" userId="225f3560a924d65e" providerId="LiveId" clId="{5439B9AB-77D9-446A-B02B-D6E4F1090FD4}" dt="2025-11-14T08:26:27.989" v="412" actId="478"/>
          <ac:picMkLst>
            <pc:docMk/>
            <pc:sldMk cId="1499963615" sldId="361"/>
            <ac:picMk id="9" creationId="{56DB2816-1241-9812-003E-3E268A4E66A0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1499963615" sldId="361"/>
            <ac:picMk id="9" creationId="{810C6C43-35AF-30E7-E1D6-EFE7B20A3867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1732042430" sldId="362"/>
        </pc:sldMkLst>
        <pc:spChg chg="add mod">
          <ac:chgData name="Stephen Sorrell" userId="225f3560a924d65e" providerId="LiveId" clId="{5439B9AB-77D9-446A-B02B-D6E4F1090FD4}" dt="2025-11-13T06:08:00.580" v="57" actId="1037"/>
          <ac:spMkLst>
            <pc:docMk/>
            <pc:sldMk cId="1732042430" sldId="362"/>
            <ac:spMk id="5" creationId="{7F53EFD9-0F1D-B7A7-F0F3-13CD288D43D2}"/>
          </ac:spMkLst>
        </pc:spChg>
        <pc:graphicFrameChg chg="mod modGraphic">
          <ac:chgData name="Stephen Sorrell" userId="225f3560a924d65e" providerId="LiveId" clId="{5439B9AB-77D9-446A-B02B-D6E4F1090FD4}" dt="2025-11-15T08:55:37.759" v="672"/>
          <ac:graphicFrameMkLst>
            <pc:docMk/>
            <pc:sldMk cId="1732042430" sldId="362"/>
            <ac:graphicFrameMk id="4" creationId="{7A32A552-94C4-87DB-F2E6-7BA5BB29F43D}"/>
          </ac:graphicFrameMkLst>
        </pc:graphicFrame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1732042430" sldId="362"/>
            <ac:picMk id="6" creationId="{0F1BA515-9E3F-F8C6-F90A-8A9AFD2546A3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1732042430" sldId="362"/>
            <ac:picMk id="6" creationId="{4E2D2888-42C0-6FF2-18FB-F073000A6B4A}"/>
          </ac:picMkLst>
        </pc:picChg>
        <pc:picChg chg="add del mod">
          <ac:chgData name="Stephen Sorrell" userId="225f3560a924d65e" providerId="LiveId" clId="{5439B9AB-77D9-446A-B02B-D6E4F1090FD4}" dt="2025-11-14T08:26:34.662" v="413" actId="478"/>
          <ac:picMkLst>
            <pc:docMk/>
            <pc:sldMk cId="1732042430" sldId="362"/>
            <ac:picMk id="6" creationId="{A3D120F2-C6E7-BDAB-6A77-EB72A183B20D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1732042430" sldId="362"/>
            <ac:picMk id="7" creationId="{5B28B6C4-3FE7-2DED-571F-E471FC4EF569}"/>
          </ac:picMkLst>
        </pc:picChg>
        <pc:picChg chg="add del mod">
          <ac:chgData name="Stephen Sorrell" userId="225f3560a924d65e" providerId="LiveId" clId="{5439B9AB-77D9-446A-B02B-D6E4F1090FD4}" dt="2025-11-14T08:26:34.662" v="413" actId="478"/>
          <ac:picMkLst>
            <pc:docMk/>
            <pc:sldMk cId="1732042430" sldId="362"/>
            <ac:picMk id="7" creationId="{D5658464-1734-2539-9333-7014352B0F35}"/>
          </ac:picMkLst>
        </pc:picChg>
        <pc:picChg chg="add del mod">
          <ac:chgData name="Stephen Sorrell" userId="225f3560a924d65e" providerId="LiveId" clId="{5439B9AB-77D9-446A-B02B-D6E4F1090FD4}" dt="2025-11-14T08:26:34.662" v="413" actId="478"/>
          <ac:picMkLst>
            <pc:docMk/>
            <pc:sldMk cId="1732042430" sldId="362"/>
            <ac:picMk id="8" creationId="{B0BC703B-8072-018F-B580-378EBA09CAD1}"/>
          </ac:picMkLst>
        </pc:picChg>
        <pc:picChg chg="add del mod">
          <ac:chgData name="Stephen Sorrell" userId="225f3560a924d65e" providerId="LiveId" clId="{5439B9AB-77D9-446A-B02B-D6E4F1090FD4}" dt="2025-11-14T08:26:34.662" v="413" actId="478"/>
          <ac:picMkLst>
            <pc:docMk/>
            <pc:sldMk cId="1732042430" sldId="362"/>
            <ac:picMk id="10" creationId="{0FA36EA7-4C44-1740-5BDE-15810C11C16C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1732042430" sldId="362"/>
            <ac:picMk id="10" creationId="{7991C4BA-4A3A-E9CB-F96C-76A3E96B96F8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2664457924" sldId="363"/>
        </pc:sldMkLst>
        <pc:spChg chg="add mod">
          <ac:chgData name="Stephen Sorrell" userId="225f3560a924d65e" providerId="LiveId" clId="{5439B9AB-77D9-446A-B02B-D6E4F1090FD4}" dt="2025-11-14T12:39:54.988" v="641" actId="1035"/>
          <ac:spMkLst>
            <pc:docMk/>
            <pc:sldMk cId="2664457924" sldId="363"/>
            <ac:spMk id="3" creationId="{29CE0246-F63A-B79B-A1E9-A8CE74612414}"/>
          </ac:spMkLst>
        </pc:spChg>
        <pc:graphicFrameChg chg="mod modGraphic">
          <ac:chgData name="Stephen Sorrell" userId="225f3560a924d65e" providerId="LiveId" clId="{5439B9AB-77D9-446A-B02B-D6E4F1090FD4}" dt="2025-11-15T08:56:24.777" v="676"/>
          <ac:graphicFrameMkLst>
            <pc:docMk/>
            <pc:sldMk cId="2664457924" sldId="363"/>
            <ac:graphicFrameMk id="4" creationId="{A1F554C0-2C11-8240-A9E0-99531497520A}"/>
          </ac:graphicFrameMkLst>
        </pc:graphicFrame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2664457924" sldId="363"/>
            <ac:picMk id="5" creationId="{13BAB5E5-DC98-87CE-3C4F-C25464F1050C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2664457924" sldId="363"/>
            <ac:picMk id="5" creationId="{6DDD1ECA-3FCB-4CB9-3934-A1BE5776347E}"/>
          </ac:picMkLst>
        </pc:picChg>
        <pc:picChg chg="add del mod">
          <ac:chgData name="Stephen Sorrell" userId="225f3560a924d65e" providerId="LiveId" clId="{5439B9AB-77D9-446A-B02B-D6E4F1090FD4}" dt="2025-11-14T08:26:53.430" v="417" actId="478"/>
          <ac:picMkLst>
            <pc:docMk/>
            <pc:sldMk cId="2664457924" sldId="363"/>
            <ac:picMk id="5" creationId="{FD4E6E8C-06CE-4454-C824-A49117A713AC}"/>
          </ac:picMkLst>
        </pc:picChg>
        <pc:picChg chg="add del mod">
          <ac:chgData name="Stephen Sorrell" userId="225f3560a924d65e" providerId="LiveId" clId="{5439B9AB-77D9-446A-B02B-D6E4F1090FD4}" dt="2025-11-14T08:26:53.430" v="417" actId="478"/>
          <ac:picMkLst>
            <pc:docMk/>
            <pc:sldMk cId="2664457924" sldId="363"/>
            <ac:picMk id="6" creationId="{80486BF0-3481-CAF9-B2B3-0E10D4ECC8A8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2664457924" sldId="363"/>
            <ac:picMk id="6" creationId="{8F4EC5DF-3378-F482-94CC-65DC4556C170}"/>
          </ac:picMkLst>
        </pc:picChg>
        <pc:picChg chg="add del mod">
          <ac:chgData name="Stephen Sorrell" userId="225f3560a924d65e" providerId="LiveId" clId="{5439B9AB-77D9-446A-B02B-D6E4F1090FD4}" dt="2025-11-14T08:26:53.430" v="417" actId="478"/>
          <ac:picMkLst>
            <pc:docMk/>
            <pc:sldMk cId="2664457924" sldId="363"/>
            <ac:picMk id="7" creationId="{1F7F1C59-812C-319A-6064-CC2AB877A11C}"/>
          </ac:picMkLst>
        </pc:picChg>
        <pc:picChg chg="add del mod">
          <ac:chgData name="Stephen Sorrell" userId="225f3560a924d65e" providerId="LiveId" clId="{5439B9AB-77D9-446A-B02B-D6E4F1090FD4}" dt="2025-11-14T08:26:53.430" v="417" actId="478"/>
          <ac:picMkLst>
            <pc:docMk/>
            <pc:sldMk cId="2664457924" sldId="363"/>
            <ac:picMk id="9" creationId="{1B49DAD7-926E-E09B-D258-FAC6A3EC598C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2664457924" sldId="363"/>
            <ac:picMk id="9" creationId="{8F022686-8449-9B94-33BA-BD70CE9FF522}"/>
          </ac:picMkLst>
        </pc:picChg>
      </pc:sldChg>
      <pc:sldChg chg="addSp delSp modSp add del mod modTransition modAnim">
        <pc:chgData name="Stephen Sorrell" userId="225f3560a924d65e" providerId="LiveId" clId="{5439B9AB-77D9-446A-B02B-D6E4F1090FD4}" dt="2025-11-14T12:41:41.664" v="648" actId="2696"/>
        <pc:sldMkLst>
          <pc:docMk/>
          <pc:sldMk cId="4075222631" sldId="364"/>
        </pc:sldMkLst>
        <pc:picChg chg="add del mod">
          <ac:chgData name="Stephen Sorrell" userId="225f3560a924d65e" providerId="LiveId" clId="{5439B9AB-77D9-446A-B02B-D6E4F1090FD4}" dt="2025-11-14T08:27:01.237" v="419" actId="478"/>
          <ac:picMkLst>
            <pc:docMk/>
            <pc:sldMk cId="4075222631" sldId="364"/>
            <ac:picMk id="7" creationId="{7B7CF8C9-36A0-9B2B-14A0-973059611EB1}"/>
          </ac:picMkLst>
        </pc:picChg>
        <pc:picChg chg="add del mod">
          <ac:chgData name="Stephen Sorrell" userId="225f3560a924d65e" providerId="LiveId" clId="{5439B9AB-77D9-446A-B02B-D6E4F1090FD4}" dt="2025-11-14T08:27:01.237" v="419" actId="478"/>
          <ac:picMkLst>
            <pc:docMk/>
            <pc:sldMk cId="4075222631" sldId="364"/>
            <ac:picMk id="8" creationId="{DBA8A754-505B-1638-6634-ACBBF8FC3981}"/>
          </ac:picMkLst>
        </pc:picChg>
        <pc:picChg chg="add del mod">
          <ac:chgData name="Stephen Sorrell" userId="225f3560a924d65e" providerId="LiveId" clId="{5439B9AB-77D9-446A-B02B-D6E4F1090FD4}" dt="2025-11-14T08:27:01.237" v="419" actId="478"/>
          <ac:picMkLst>
            <pc:docMk/>
            <pc:sldMk cId="4075222631" sldId="364"/>
            <ac:picMk id="9" creationId="{C3900F77-1210-6205-6844-9140D0485377}"/>
          </ac:picMkLst>
        </pc:picChg>
        <pc:picChg chg="add del mod">
          <ac:chgData name="Stephen Sorrell" userId="225f3560a924d65e" providerId="LiveId" clId="{5439B9AB-77D9-446A-B02B-D6E4F1090FD4}" dt="2025-11-14T08:27:01.237" v="419" actId="478"/>
          <ac:picMkLst>
            <pc:docMk/>
            <pc:sldMk cId="4075222631" sldId="364"/>
            <ac:picMk id="11" creationId="{DF7C0CC0-D1EB-799B-9407-55505D88C0E1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2118115355" sldId="365"/>
        </pc:sldMkLst>
        <pc:spChg chg="add mod">
          <ac:chgData name="Stephen Sorrell" userId="225f3560a924d65e" providerId="LiveId" clId="{5439B9AB-77D9-446A-B02B-D6E4F1090FD4}" dt="2025-11-13T06:11:11.952" v="142" actId="1076"/>
          <ac:spMkLst>
            <pc:docMk/>
            <pc:sldMk cId="2118115355" sldId="365"/>
            <ac:spMk id="6" creationId="{875D6BE5-ADF5-0E26-6013-6D15D984D5F1}"/>
          </ac:spMkLst>
        </pc:spChg>
        <pc:graphicFrameChg chg="mod modGraphic">
          <ac:chgData name="Stephen Sorrell" userId="225f3560a924d65e" providerId="LiveId" clId="{5439B9AB-77D9-446A-B02B-D6E4F1090FD4}" dt="2025-11-15T08:55:59.929" v="674"/>
          <ac:graphicFrameMkLst>
            <pc:docMk/>
            <pc:sldMk cId="2118115355" sldId="365"/>
            <ac:graphicFrameMk id="4" creationId="{4FF52442-9CD6-206B-4D4A-170EA998DACC}"/>
          </ac:graphicFrameMkLst>
        </pc:graphicFrameChg>
        <pc:picChg chg="add del mod">
          <ac:chgData name="Stephen Sorrell" userId="225f3560a924d65e" providerId="LiveId" clId="{5439B9AB-77D9-446A-B02B-D6E4F1090FD4}" dt="2025-11-14T08:26:38.525" v="414" actId="478"/>
          <ac:picMkLst>
            <pc:docMk/>
            <pc:sldMk cId="2118115355" sldId="365"/>
            <ac:picMk id="7" creationId="{2D582980-4D40-76C6-53A0-CF21FBB80FE2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2118115355" sldId="365"/>
            <ac:picMk id="7" creationId="{31367FA4-C20B-3E23-7E3C-B4C41F8D1410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2118115355" sldId="365"/>
            <ac:picMk id="7" creationId="{5B814298-83BA-5E69-E67F-665B89C31989}"/>
          </ac:picMkLst>
        </pc:picChg>
        <pc:picChg chg="add del mod">
          <ac:chgData name="Stephen Sorrell" userId="225f3560a924d65e" providerId="LiveId" clId="{5439B9AB-77D9-446A-B02B-D6E4F1090FD4}" dt="2025-11-14T08:26:38.525" v="414" actId="478"/>
          <ac:picMkLst>
            <pc:docMk/>
            <pc:sldMk cId="2118115355" sldId="365"/>
            <ac:picMk id="8" creationId="{8BF82BFA-0A3C-6AD4-FC81-0AA6E5323920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2118115355" sldId="365"/>
            <ac:picMk id="8" creationId="{B19F2C35-4337-8C35-CFA3-D1EAA2522BCA}"/>
          </ac:picMkLst>
        </pc:picChg>
        <pc:picChg chg="add del mod">
          <ac:chgData name="Stephen Sorrell" userId="225f3560a924d65e" providerId="LiveId" clId="{5439B9AB-77D9-446A-B02B-D6E4F1090FD4}" dt="2025-11-14T08:26:38.525" v="414" actId="478"/>
          <ac:picMkLst>
            <pc:docMk/>
            <pc:sldMk cId="2118115355" sldId="365"/>
            <ac:picMk id="9" creationId="{95214FB0-DC22-F389-DC8D-DD6DD0C7ECDF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2118115355" sldId="365"/>
            <ac:picMk id="11" creationId="{486900F9-0E53-62D5-5FAE-4F74C73D4297}"/>
          </ac:picMkLst>
        </pc:picChg>
        <pc:picChg chg="add del mod">
          <ac:chgData name="Stephen Sorrell" userId="225f3560a924d65e" providerId="LiveId" clId="{5439B9AB-77D9-446A-B02B-D6E4F1090FD4}" dt="2025-11-14T08:26:38.525" v="414" actId="478"/>
          <ac:picMkLst>
            <pc:docMk/>
            <pc:sldMk cId="2118115355" sldId="365"/>
            <ac:picMk id="11" creationId="{AD806F6E-E184-5ED1-7CB3-EBDFDFF1A9C3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1510998781" sldId="366"/>
        </pc:sldMkLst>
        <pc:spChg chg="mod">
          <ac:chgData name="Stephen Sorrell" userId="225f3560a924d65e" providerId="LiveId" clId="{5439B9AB-77D9-446A-B02B-D6E4F1090FD4}" dt="2025-11-14T12:40:58.545" v="644" actId="1076"/>
          <ac:spMkLst>
            <pc:docMk/>
            <pc:sldMk cId="1510998781" sldId="366"/>
            <ac:spMk id="3" creationId="{DD79D0AF-5196-DEF0-DD7F-0E2E332B873D}"/>
          </ac:spMkLst>
        </pc:spChg>
        <pc:spChg chg="add mod">
          <ac:chgData name="Stephen Sorrell" userId="225f3560a924d65e" providerId="LiveId" clId="{5439B9AB-77D9-446A-B02B-D6E4F1090FD4}" dt="2025-11-14T12:41:03.960" v="645" actId="1076"/>
          <ac:spMkLst>
            <pc:docMk/>
            <pc:sldMk cId="1510998781" sldId="366"/>
            <ac:spMk id="5" creationId="{A66625B3-194F-EFF6-E5A8-CF8953751DBE}"/>
          </ac:spMkLst>
        </pc:spChg>
        <pc:graphicFrameChg chg="mod modGraphic">
          <ac:chgData name="Stephen Sorrell" userId="225f3560a924d65e" providerId="LiveId" clId="{5439B9AB-77D9-446A-B02B-D6E4F1090FD4}" dt="2025-11-15T08:56:40.421" v="678" actId="207"/>
          <ac:graphicFrameMkLst>
            <pc:docMk/>
            <pc:sldMk cId="1510998781" sldId="366"/>
            <ac:graphicFrameMk id="4" creationId="{4DB7B064-C8D3-A4BF-6C42-914F41875C2B}"/>
          </ac:graphicFrameMkLst>
        </pc:graphicFrame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1510998781" sldId="366"/>
            <ac:picMk id="6" creationId="{25E60D68-362D-D21D-C1D0-AF24618FF7C9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1510998781" sldId="366"/>
            <ac:picMk id="6" creationId="{3E5B5144-33D2-57AD-D732-045A80165FD6}"/>
          </ac:picMkLst>
        </pc:picChg>
        <pc:picChg chg="add del mod">
          <ac:chgData name="Stephen Sorrell" userId="225f3560a924d65e" providerId="LiveId" clId="{5439B9AB-77D9-446A-B02B-D6E4F1090FD4}" dt="2025-11-14T08:26:56.878" v="418" actId="478"/>
          <ac:picMkLst>
            <pc:docMk/>
            <pc:sldMk cId="1510998781" sldId="366"/>
            <ac:picMk id="6" creationId="{5FF8C83D-B399-6356-81CF-F32B09D6C37F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1510998781" sldId="366"/>
            <ac:picMk id="7" creationId="{1142BDA1-CFC4-6A57-71B6-A3995B1DC4E5}"/>
          </ac:picMkLst>
        </pc:picChg>
        <pc:picChg chg="add del mod">
          <ac:chgData name="Stephen Sorrell" userId="225f3560a924d65e" providerId="LiveId" clId="{5439B9AB-77D9-446A-B02B-D6E4F1090FD4}" dt="2025-11-14T08:26:56.878" v="418" actId="478"/>
          <ac:picMkLst>
            <pc:docMk/>
            <pc:sldMk cId="1510998781" sldId="366"/>
            <ac:picMk id="7" creationId="{EDC54D72-C455-EC03-6D8E-0B2E69FFBBAD}"/>
          </ac:picMkLst>
        </pc:picChg>
        <pc:picChg chg="add del mod">
          <ac:chgData name="Stephen Sorrell" userId="225f3560a924d65e" providerId="LiveId" clId="{5439B9AB-77D9-446A-B02B-D6E4F1090FD4}" dt="2025-11-14T08:26:56.878" v="418" actId="478"/>
          <ac:picMkLst>
            <pc:docMk/>
            <pc:sldMk cId="1510998781" sldId="366"/>
            <ac:picMk id="8" creationId="{1D690443-39AF-7419-9A24-D7F4A571853E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1510998781" sldId="366"/>
            <ac:picMk id="10" creationId="{89FFECB8-FD42-D2CF-D21B-6E1B4CF8045E}"/>
          </ac:picMkLst>
        </pc:picChg>
        <pc:picChg chg="add del mod">
          <ac:chgData name="Stephen Sorrell" userId="225f3560a924d65e" providerId="LiveId" clId="{5439B9AB-77D9-446A-B02B-D6E4F1090FD4}" dt="2025-11-14T08:26:56.878" v="418" actId="478"/>
          <ac:picMkLst>
            <pc:docMk/>
            <pc:sldMk cId="1510998781" sldId="366"/>
            <ac:picMk id="10" creationId="{AD55ABBE-3E81-7E5B-5D5D-70E84D438D50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4069860952" sldId="368"/>
        </pc:sldMkLst>
        <pc:graphicFrameChg chg="mod">
          <ac:chgData name="Stephen Sorrell" userId="225f3560a924d65e" providerId="LiveId" clId="{5439B9AB-77D9-446A-B02B-D6E4F1090FD4}" dt="2025-11-13T08:08:41.212" v="263"/>
          <ac:graphicFrameMkLst>
            <pc:docMk/>
            <pc:sldMk cId="4069860952" sldId="368"/>
            <ac:graphicFrameMk id="4" creationId="{11EC496C-6260-D67C-D138-14D7EE7DAA59}"/>
          </ac:graphicFrameMkLst>
        </pc:graphicFrame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4069860952" sldId="368"/>
            <ac:picMk id="3" creationId="{A1CB8ED7-5A3F-7A07-E65C-2C2742E3A26C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4069860952" sldId="368"/>
            <ac:picMk id="3" creationId="{BD36DDA6-3EEE-52E3-24D1-70BC180326EE}"/>
          </ac:picMkLst>
        </pc:picChg>
        <pc:picChg chg="add del mod">
          <ac:chgData name="Stephen Sorrell" userId="225f3560a924d65e" providerId="LiveId" clId="{5439B9AB-77D9-446A-B02B-D6E4F1090FD4}" dt="2025-11-14T08:24:49.527" v="398" actId="478"/>
          <ac:picMkLst>
            <pc:docMk/>
            <pc:sldMk cId="4069860952" sldId="368"/>
            <ac:picMk id="3" creationId="{F4DEC58E-5CB0-25F5-16E4-C08867A05590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4069860952" sldId="368"/>
            <ac:picMk id="5" creationId="{6EE82F6F-89FC-C795-7FD2-B3C1F569BD28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4069860952" sldId="368"/>
            <ac:picMk id="5" creationId="{C3A3D930-E406-8A79-F8FC-6225F793C196}"/>
          </ac:picMkLst>
        </pc:picChg>
        <pc:picChg chg="add del mod">
          <ac:chgData name="Stephen Sorrell" userId="225f3560a924d65e" providerId="LiveId" clId="{5439B9AB-77D9-446A-B02B-D6E4F1090FD4}" dt="2025-11-14T08:24:49.527" v="398" actId="478"/>
          <ac:picMkLst>
            <pc:docMk/>
            <pc:sldMk cId="4069860952" sldId="368"/>
            <ac:picMk id="5" creationId="{E38279B0-FFC6-7BB9-93BF-AABAD79269BD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4069860952" sldId="368"/>
            <ac:picMk id="6" creationId="{098A0349-DC7F-36A9-CD58-9065AA3BBAF9}"/>
          </ac:picMkLst>
        </pc:picChg>
        <pc:picChg chg="add del mod">
          <ac:chgData name="Stephen Sorrell" userId="225f3560a924d65e" providerId="LiveId" clId="{5439B9AB-77D9-446A-B02B-D6E4F1090FD4}" dt="2025-11-14T08:24:49.527" v="398" actId="478"/>
          <ac:picMkLst>
            <pc:docMk/>
            <pc:sldMk cId="4069860952" sldId="368"/>
            <ac:picMk id="6" creationId="{F3817064-76F1-30D9-9D3C-19C955086B76}"/>
          </ac:picMkLst>
        </pc:picChg>
        <pc:picChg chg="add del mod">
          <ac:chgData name="Stephen Sorrell" userId="225f3560a924d65e" providerId="LiveId" clId="{5439B9AB-77D9-446A-B02B-D6E4F1090FD4}" dt="2025-11-14T08:24:49.527" v="398" actId="478"/>
          <ac:picMkLst>
            <pc:docMk/>
            <pc:sldMk cId="4069860952" sldId="368"/>
            <ac:picMk id="8" creationId="{48E7A089-C984-43C0-FC85-A6EDB1643536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4069860952" sldId="368"/>
            <ac:picMk id="10" creationId="{408DE658-2926-237B-59F2-3B55F96CF6C4}"/>
          </ac:picMkLst>
        </pc:picChg>
        <pc:picChg chg="add del mod">
          <ac:chgData name="Stephen Sorrell" userId="225f3560a924d65e" providerId="LiveId" clId="{5439B9AB-77D9-446A-B02B-D6E4F1090FD4}" dt="2025-11-15T11:12:41.765" v="854"/>
          <ac:picMkLst>
            <pc:docMk/>
            <pc:sldMk cId="4069860952" sldId="368"/>
            <ac:picMk id="11" creationId="{2C673E25-314D-E273-1934-DDF5915CE88E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1526066224" sldId="369"/>
        </pc:sldMkLst>
        <pc:graphicFrameChg chg="mod">
          <ac:chgData name="Stephen Sorrell" userId="225f3560a924d65e" providerId="LiveId" clId="{5439B9AB-77D9-446A-B02B-D6E4F1090FD4}" dt="2025-11-13T08:08:49.819" v="264"/>
          <ac:graphicFrameMkLst>
            <pc:docMk/>
            <pc:sldMk cId="1526066224" sldId="369"/>
            <ac:graphicFrameMk id="4" creationId="{EFD4922B-5CCE-0829-B92D-AB9B414470FC}"/>
          </ac:graphicFrameMkLst>
        </pc:graphicFrame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1526066224" sldId="369"/>
            <ac:picMk id="5" creationId="{048C0ABB-D5E7-E036-BB44-12ABCEFBF3C8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1526066224" sldId="369"/>
            <ac:picMk id="5" creationId="{8D430D9C-44AC-06A5-D491-07C04BD8F345}"/>
          </ac:picMkLst>
        </pc:picChg>
        <pc:picChg chg="add del mod">
          <ac:chgData name="Stephen Sorrell" userId="225f3560a924d65e" providerId="LiveId" clId="{5439B9AB-77D9-446A-B02B-D6E4F1090FD4}" dt="2025-11-14T08:24:53.846" v="399" actId="478"/>
          <ac:picMkLst>
            <pc:docMk/>
            <pc:sldMk cId="1526066224" sldId="369"/>
            <ac:picMk id="5" creationId="{FBEF42BA-7FDC-3DF7-EB2C-5C1941C1806F}"/>
          </ac:picMkLst>
        </pc:picChg>
        <pc:picChg chg="add del mod">
          <ac:chgData name="Stephen Sorrell" userId="225f3560a924d65e" providerId="LiveId" clId="{5439B9AB-77D9-446A-B02B-D6E4F1090FD4}" dt="2025-11-14T08:24:53.846" v="399" actId="478"/>
          <ac:picMkLst>
            <pc:docMk/>
            <pc:sldMk cId="1526066224" sldId="369"/>
            <ac:picMk id="6" creationId="{667BFA9F-178E-8B7E-4368-8F94884D9552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1526066224" sldId="369"/>
            <ac:picMk id="6" creationId="{6F429023-FF88-DF63-5DF2-C00F0483FDA0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1526066224" sldId="369"/>
            <ac:picMk id="6" creationId="{C650DD47-B11C-573F-F9DD-A01CBAA190E4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1526066224" sldId="369"/>
            <ac:picMk id="7" creationId="{6C0D1636-6C45-5C34-DD2D-43DFE4327A2F}"/>
          </ac:picMkLst>
        </pc:picChg>
        <pc:picChg chg="add del mod">
          <ac:chgData name="Stephen Sorrell" userId="225f3560a924d65e" providerId="LiveId" clId="{5439B9AB-77D9-446A-B02B-D6E4F1090FD4}" dt="2025-11-14T08:24:53.846" v="399" actId="478"/>
          <ac:picMkLst>
            <pc:docMk/>
            <pc:sldMk cId="1526066224" sldId="369"/>
            <ac:picMk id="7" creationId="{99F65627-1EE1-6BD9-55C8-76F860A8F590}"/>
          </ac:picMkLst>
        </pc:picChg>
        <pc:picChg chg="add del mod">
          <ac:chgData name="Stephen Sorrell" userId="225f3560a924d65e" providerId="LiveId" clId="{5439B9AB-77D9-446A-B02B-D6E4F1090FD4}" dt="2025-11-14T08:24:53.846" v="399" actId="478"/>
          <ac:picMkLst>
            <pc:docMk/>
            <pc:sldMk cId="1526066224" sldId="369"/>
            <ac:picMk id="9" creationId="{7EE43623-8CB4-CFB8-0007-9E997CDD032B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1526066224" sldId="369"/>
            <ac:picMk id="11" creationId="{0E32F895-89C8-2BB4-5E9D-B48C89615790}"/>
          </ac:picMkLst>
        </pc:picChg>
        <pc:picChg chg="add del mod">
          <ac:chgData name="Stephen Sorrell" userId="225f3560a924d65e" providerId="LiveId" clId="{5439B9AB-77D9-446A-B02B-D6E4F1090FD4}" dt="2025-11-15T11:12:41.765" v="854"/>
          <ac:picMkLst>
            <pc:docMk/>
            <pc:sldMk cId="1526066224" sldId="369"/>
            <ac:picMk id="14" creationId="{30F6D481-DC5C-F3BC-B7BE-EEEDA312D499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3323342193" sldId="370"/>
        </pc:sldMkLst>
        <pc:spChg chg="add del">
          <ac:chgData name="Stephen Sorrell" userId="225f3560a924d65e" providerId="LiveId" clId="{5439B9AB-77D9-446A-B02B-D6E4F1090FD4}" dt="2025-11-14T08:25:47.079" v="408" actId="478"/>
          <ac:spMkLst>
            <pc:docMk/>
            <pc:sldMk cId="3323342193" sldId="370"/>
            <ac:spMk id="11" creationId="{57E3CA01-68F6-D0C1-9E43-5B2E3C96F599}"/>
          </ac:spMkLst>
        </pc:spChg>
        <pc:spChg chg="add del">
          <ac:chgData name="Stephen Sorrell" userId="225f3560a924d65e" providerId="LiveId" clId="{5439B9AB-77D9-446A-B02B-D6E4F1090FD4}" dt="2025-11-14T08:25:47.079" v="408" actId="478"/>
          <ac:spMkLst>
            <pc:docMk/>
            <pc:sldMk cId="3323342193" sldId="370"/>
            <ac:spMk id="19" creationId="{47EB3E34-05CA-7C22-BBEF-96066D3A6D02}"/>
          </ac:spMkLst>
        </pc:spChg>
        <pc:graphicFrameChg chg="mod">
          <ac:chgData name="Stephen Sorrell" userId="225f3560a924d65e" providerId="LiveId" clId="{5439B9AB-77D9-446A-B02B-D6E4F1090FD4}" dt="2025-11-13T08:09:58.907" v="275"/>
          <ac:graphicFrameMkLst>
            <pc:docMk/>
            <pc:sldMk cId="3323342193" sldId="370"/>
            <ac:graphicFrameMk id="4" creationId="{7ECB92EC-96B1-3CF8-233C-300BB7120380}"/>
          </ac:graphicFrameMkLst>
        </pc:graphicFrame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3323342193" sldId="370"/>
            <ac:picMk id="8" creationId="{1B5C1D21-1E40-05FD-EFCC-933FF2FEABFB}"/>
          </ac:picMkLst>
        </pc:picChg>
        <pc:picChg chg="add del mod">
          <ac:chgData name="Stephen Sorrell" userId="225f3560a924d65e" providerId="LiveId" clId="{5439B9AB-77D9-446A-B02B-D6E4F1090FD4}" dt="2025-11-14T08:25:53.294" v="409" actId="478"/>
          <ac:picMkLst>
            <pc:docMk/>
            <pc:sldMk cId="3323342193" sldId="370"/>
            <ac:picMk id="8" creationId="{A64F8B03-8E73-8BE4-A55B-C29F4E2F53BF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3323342193" sldId="370"/>
            <ac:picMk id="8" creationId="{E6E45AE7-7EAD-942F-44F2-79CFFEAEB752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3323342193" sldId="370"/>
            <ac:picMk id="20" creationId="{41D70361-2663-2FAC-C417-DD4C9E7B25C5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3323342193" sldId="370"/>
            <ac:picMk id="20" creationId="{A0D92DC0-8330-09F4-47E2-96765242B201}"/>
          </ac:picMkLst>
        </pc:picChg>
        <pc:picChg chg="add del mod">
          <ac:chgData name="Stephen Sorrell" userId="225f3560a924d65e" providerId="LiveId" clId="{5439B9AB-77D9-446A-B02B-D6E4F1090FD4}" dt="2025-11-14T08:25:53.294" v="409" actId="478"/>
          <ac:picMkLst>
            <pc:docMk/>
            <pc:sldMk cId="3323342193" sldId="370"/>
            <ac:picMk id="20" creationId="{DE934C58-D638-A093-C53E-8294D9EBC8A0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3323342193" sldId="370"/>
            <ac:picMk id="21" creationId="{36618923-E5FE-FD3E-5FBB-3A6642B8B847}"/>
          </ac:picMkLst>
        </pc:picChg>
        <pc:picChg chg="add del mod">
          <ac:chgData name="Stephen Sorrell" userId="225f3560a924d65e" providerId="LiveId" clId="{5439B9AB-77D9-446A-B02B-D6E4F1090FD4}" dt="2025-11-14T08:25:53.294" v="409" actId="478"/>
          <ac:picMkLst>
            <pc:docMk/>
            <pc:sldMk cId="3323342193" sldId="370"/>
            <ac:picMk id="21" creationId="{E2A03D90-510B-9B55-A3AC-33D352A1579E}"/>
          </ac:picMkLst>
        </pc:picChg>
        <pc:picChg chg="add del mod">
          <ac:chgData name="Stephen Sorrell" userId="225f3560a924d65e" providerId="LiveId" clId="{5439B9AB-77D9-446A-B02B-D6E4F1090FD4}" dt="2025-11-14T08:25:53.294" v="409" actId="478"/>
          <ac:picMkLst>
            <pc:docMk/>
            <pc:sldMk cId="3323342193" sldId="370"/>
            <ac:picMk id="23" creationId="{7DD9DA03-9B35-32B9-2783-D9DBF606588F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3323342193" sldId="370"/>
            <ac:picMk id="25" creationId="{F5CBCBE5-7489-9A3E-B05E-2CCE4F9B5612}"/>
          </ac:picMkLst>
        </pc:picChg>
        <pc:picChg chg="add del mod">
          <ac:chgData name="Stephen Sorrell" userId="225f3560a924d65e" providerId="LiveId" clId="{5439B9AB-77D9-446A-B02B-D6E4F1090FD4}" dt="2025-11-15T11:12:41.765" v="854"/>
          <ac:picMkLst>
            <pc:docMk/>
            <pc:sldMk cId="3323342193" sldId="370"/>
            <ac:picMk id="26" creationId="{54DDBD7A-6A8B-679A-FC39-33A087215E7E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1026264506" sldId="371"/>
        </pc:sldMkLst>
        <pc:graphicFrameChg chg="mod">
          <ac:chgData name="Stephen Sorrell" userId="225f3560a924d65e" providerId="LiveId" clId="{5439B9AB-77D9-446A-B02B-D6E4F1090FD4}" dt="2025-11-13T08:09:49.155" v="274"/>
          <ac:graphicFrameMkLst>
            <pc:docMk/>
            <pc:sldMk cId="1026264506" sldId="371"/>
            <ac:graphicFrameMk id="4" creationId="{59B51621-6222-92C4-19CA-654F97B78FAC}"/>
          </ac:graphicFrameMkLst>
        </pc:graphicFrameChg>
        <pc:picChg chg="add del mod">
          <ac:chgData name="Stephen Sorrell" userId="225f3560a924d65e" providerId="LiveId" clId="{5439B9AB-77D9-446A-B02B-D6E4F1090FD4}" dt="2025-11-14T08:25:35.966" v="406" actId="478"/>
          <ac:picMkLst>
            <pc:docMk/>
            <pc:sldMk cId="1026264506" sldId="371"/>
            <ac:picMk id="8" creationId="{02760C99-5326-8183-7F90-94051FFABEFF}"/>
          </ac:picMkLst>
        </pc:pic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1026264506" sldId="371"/>
            <ac:picMk id="8" creationId="{09EEEE83-74E3-3239-7E50-2595929B57F3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1026264506" sldId="371"/>
            <ac:picMk id="8" creationId="{32D1C066-AC72-58CD-52EB-EC4901DC894B}"/>
          </ac:picMkLst>
        </pc:picChg>
        <pc:picChg chg="add del mod">
          <ac:chgData name="Stephen Sorrell" userId="225f3560a924d65e" providerId="LiveId" clId="{5439B9AB-77D9-446A-B02B-D6E4F1090FD4}" dt="2025-11-14T08:25:35.966" v="406" actId="478"/>
          <ac:picMkLst>
            <pc:docMk/>
            <pc:sldMk cId="1026264506" sldId="371"/>
            <ac:picMk id="11" creationId="{5334F30D-115A-B5C9-D30A-C4E218AA7053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1026264506" sldId="371"/>
            <ac:picMk id="11" creationId="{55EAC907-3A95-3EEC-66E6-87ECAC5903DB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1026264506" sldId="371"/>
            <ac:picMk id="11" creationId="{609A3A80-AB15-724A-3079-D7A82223A057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1026264506" sldId="371"/>
            <ac:picMk id="19" creationId="{1964514F-A675-0E16-AA09-BDE18B9CAE9B}"/>
          </ac:picMkLst>
        </pc:picChg>
        <pc:picChg chg="add del mod">
          <ac:chgData name="Stephen Sorrell" userId="225f3560a924d65e" providerId="LiveId" clId="{5439B9AB-77D9-446A-B02B-D6E4F1090FD4}" dt="2025-11-14T08:25:35.966" v="406" actId="478"/>
          <ac:picMkLst>
            <pc:docMk/>
            <pc:sldMk cId="1026264506" sldId="371"/>
            <ac:picMk id="19" creationId="{EDB2A6B2-D214-EAC0-E3A5-4525370D8DA3}"/>
          </ac:picMkLst>
        </pc:picChg>
        <pc:picChg chg="add del mod">
          <ac:chgData name="Stephen Sorrell" userId="225f3560a924d65e" providerId="LiveId" clId="{5439B9AB-77D9-446A-B02B-D6E4F1090FD4}" dt="2025-11-14T08:25:35.966" v="406" actId="478"/>
          <ac:picMkLst>
            <pc:docMk/>
            <pc:sldMk cId="1026264506" sldId="371"/>
            <ac:picMk id="21" creationId="{6D9B0799-D96A-61AF-2C8E-1624ACB357FB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1026264506" sldId="371"/>
            <ac:picMk id="23" creationId="{BEC8017F-A083-A146-06D6-292DD7C25089}"/>
          </ac:picMkLst>
        </pc:picChg>
        <pc:picChg chg="add del mod">
          <ac:chgData name="Stephen Sorrell" userId="225f3560a924d65e" providerId="LiveId" clId="{5439B9AB-77D9-446A-B02B-D6E4F1090FD4}" dt="2025-11-15T11:12:41.765" v="854"/>
          <ac:picMkLst>
            <pc:docMk/>
            <pc:sldMk cId="1026264506" sldId="371"/>
            <ac:picMk id="24" creationId="{BE3A6B88-D337-6DF1-33A9-E1D8C685857C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4175251143" sldId="372"/>
        </pc:sldMkLst>
        <pc:graphicFrameChg chg="mod modGraphic">
          <ac:chgData name="Stephen Sorrell" userId="225f3560a924d65e" providerId="LiveId" clId="{5439B9AB-77D9-446A-B02B-D6E4F1090FD4}" dt="2025-11-14T08:25:28.246" v="404" actId="1076"/>
          <ac:graphicFrameMkLst>
            <pc:docMk/>
            <pc:sldMk cId="4175251143" sldId="372"/>
            <ac:graphicFrameMk id="4" creationId="{0B3231A2-1B2F-974B-2EB8-DCF048AAB32D}"/>
          </ac:graphicFrameMkLst>
        </pc:graphicFrameChg>
        <pc:picChg chg="add del mod">
          <ac:chgData name="Stephen Sorrell" userId="225f3560a924d65e" providerId="LiveId" clId="{5439B9AB-77D9-446A-B02B-D6E4F1090FD4}" dt="2025-11-14T08:25:31.445" v="405" actId="478"/>
          <ac:picMkLst>
            <pc:docMk/>
            <pc:sldMk cId="4175251143" sldId="372"/>
            <ac:picMk id="8" creationId="{3043604A-FBD7-23AD-3EDD-9D30A74B1727}"/>
          </ac:picMkLst>
        </pc:pic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4175251143" sldId="372"/>
            <ac:picMk id="8" creationId="{3DD5AF88-1B68-0FAE-E115-4E42219A4BD7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4175251143" sldId="372"/>
            <ac:picMk id="8" creationId="{C4B47A4E-288F-1C31-43CD-DB9169C7A709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4175251143" sldId="372"/>
            <ac:picMk id="10" creationId="{63F76B55-120A-2C8E-AF0B-BC642BD915C2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4175251143" sldId="372"/>
            <ac:picMk id="10" creationId="{B9D05AD6-51C2-CA26-8F0A-762052C6AAA2}"/>
          </ac:picMkLst>
        </pc:picChg>
        <pc:picChg chg="add del mod">
          <ac:chgData name="Stephen Sorrell" userId="225f3560a924d65e" providerId="LiveId" clId="{5439B9AB-77D9-446A-B02B-D6E4F1090FD4}" dt="2025-11-14T08:25:31.445" v="405" actId="478"/>
          <ac:picMkLst>
            <pc:docMk/>
            <pc:sldMk cId="4175251143" sldId="372"/>
            <ac:picMk id="10" creationId="{C71B5E20-9FBC-1BEC-BB39-7EFB6B86580D}"/>
          </ac:picMkLst>
        </pc:picChg>
        <pc:picChg chg="add del mod">
          <ac:chgData name="Stephen Sorrell" userId="225f3560a924d65e" providerId="LiveId" clId="{5439B9AB-77D9-446A-B02B-D6E4F1090FD4}" dt="2025-11-14T08:25:31.445" v="405" actId="478"/>
          <ac:picMkLst>
            <pc:docMk/>
            <pc:sldMk cId="4175251143" sldId="372"/>
            <ac:picMk id="11" creationId="{1C60673D-B302-7D91-871D-B19214471543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4175251143" sldId="372"/>
            <ac:picMk id="11" creationId="{C59E1E28-296D-184E-043E-A59F1CBE060B}"/>
          </ac:picMkLst>
        </pc:picChg>
        <pc:picChg chg="add del mod">
          <ac:chgData name="Stephen Sorrell" userId="225f3560a924d65e" providerId="LiveId" clId="{5439B9AB-77D9-446A-B02B-D6E4F1090FD4}" dt="2025-11-14T08:25:31.445" v="405" actId="478"/>
          <ac:picMkLst>
            <pc:docMk/>
            <pc:sldMk cId="4175251143" sldId="372"/>
            <ac:picMk id="19" creationId="{FFBA84C0-8ACD-C489-0FCD-42349292E290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4175251143" sldId="372"/>
            <ac:picMk id="21" creationId="{25CF6858-9BEC-B199-D359-4BC4DE375D10}"/>
          </ac:picMkLst>
        </pc:picChg>
        <pc:picChg chg="add del mod">
          <ac:chgData name="Stephen Sorrell" userId="225f3560a924d65e" providerId="LiveId" clId="{5439B9AB-77D9-446A-B02B-D6E4F1090FD4}" dt="2025-11-15T11:12:41.765" v="854"/>
          <ac:picMkLst>
            <pc:docMk/>
            <pc:sldMk cId="4175251143" sldId="372"/>
            <ac:picMk id="22" creationId="{5C7EBE21-25E2-7D9C-3777-F98BDD05AD09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591448199" sldId="373"/>
        </pc:sldMkLst>
        <pc:graphicFrameChg chg="mod">
          <ac:chgData name="Stephen Sorrell" userId="225f3560a924d65e" providerId="LiveId" clId="{5439B9AB-77D9-446A-B02B-D6E4F1090FD4}" dt="2025-11-13T08:09:16.571" v="269"/>
          <ac:graphicFrameMkLst>
            <pc:docMk/>
            <pc:sldMk cId="591448199" sldId="373"/>
            <ac:graphicFrameMk id="4" creationId="{33CE80FA-128A-2CEB-4378-298533349440}"/>
          </ac:graphicFrameMkLst>
        </pc:graphicFrame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591448199" sldId="373"/>
            <ac:picMk id="8" creationId="{2576D7FB-B557-46C5-CFF2-E085068CE33B}"/>
          </ac:picMkLst>
        </pc:pic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591448199" sldId="373"/>
            <ac:picMk id="8" creationId="{68164F4D-4D60-E3A4-98AC-6F804A3EF577}"/>
          </ac:picMkLst>
        </pc:picChg>
        <pc:picChg chg="add del mod">
          <ac:chgData name="Stephen Sorrell" userId="225f3560a924d65e" providerId="LiveId" clId="{5439B9AB-77D9-446A-B02B-D6E4F1090FD4}" dt="2025-11-14T08:25:20.333" v="402" actId="478"/>
          <ac:picMkLst>
            <pc:docMk/>
            <pc:sldMk cId="591448199" sldId="373"/>
            <ac:picMk id="8" creationId="{E7A3527F-5159-BD50-C7E6-E8CF1451167B}"/>
          </ac:picMkLst>
        </pc:picChg>
        <pc:picChg chg="add del mod">
          <ac:chgData name="Stephen Sorrell" userId="225f3560a924d65e" providerId="LiveId" clId="{5439B9AB-77D9-446A-B02B-D6E4F1090FD4}" dt="2025-11-14T08:25:20.333" v="402" actId="478"/>
          <ac:picMkLst>
            <pc:docMk/>
            <pc:sldMk cId="591448199" sldId="373"/>
            <ac:picMk id="9" creationId="{3D96B074-3A6E-8CB5-E135-1BFEEBE1C56E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591448199" sldId="373"/>
            <ac:picMk id="9" creationId="{56122C3E-E0CF-78FC-6293-0DDD39ED1A08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591448199" sldId="373"/>
            <ac:picMk id="9" creationId="{742B4CE5-368D-939B-644D-F9ACE52967AD}"/>
          </ac:picMkLst>
        </pc:picChg>
        <pc:picChg chg="add del mod">
          <ac:chgData name="Stephen Sorrell" userId="225f3560a924d65e" providerId="LiveId" clId="{5439B9AB-77D9-446A-B02B-D6E4F1090FD4}" dt="2025-11-14T08:25:20.333" v="402" actId="478"/>
          <ac:picMkLst>
            <pc:docMk/>
            <pc:sldMk cId="591448199" sldId="373"/>
            <ac:picMk id="10" creationId="{28125E8A-9992-45E4-7206-A71A96B0BB07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591448199" sldId="373"/>
            <ac:picMk id="10" creationId="{F87AC413-656A-291E-8CAA-C58477AAB46D}"/>
          </ac:picMkLst>
        </pc:picChg>
        <pc:picChg chg="add del mod">
          <ac:chgData name="Stephen Sorrell" userId="225f3560a924d65e" providerId="LiveId" clId="{5439B9AB-77D9-446A-B02B-D6E4F1090FD4}" dt="2025-11-14T08:25:20.333" v="402" actId="478"/>
          <ac:picMkLst>
            <pc:docMk/>
            <pc:sldMk cId="591448199" sldId="373"/>
            <ac:picMk id="17" creationId="{AF79CD97-F05A-7EAC-EFED-B196CB22AC52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591448199" sldId="373"/>
            <ac:picMk id="19" creationId="{9F163518-7A4D-657D-D59B-B9A2D32E4ED8}"/>
          </ac:picMkLst>
        </pc:picChg>
        <pc:picChg chg="add del mod">
          <ac:chgData name="Stephen Sorrell" userId="225f3560a924d65e" providerId="LiveId" clId="{5439B9AB-77D9-446A-B02B-D6E4F1090FD4}" dt="2025-11-15T11:12:41.765" v="854"/>
          <ac:picMkLst>
            <pc:docMk/>
            <pc:sldMk cId="591448199" sldId="373"/>
            <ac:picMk id="20" creationId="{C63A7505-FB8B-A02D-C61F-E2EFE85932AB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2053978819" sldId="374"/>
        </pc:sldMkLst>
        <pc:graphicFrameChg chg="mod">
          <ac:chgData name="Stephen Sorrell" userId="225f3560a924d65e" providerId="LiveId" clId="{5439B9AB-77D9-446A-B02B-D6E4F1090FD4}" dt="2025-11-13T08:09:02.452" v="266"/>
          <ac:graphicFrameMkLst>
            <pc:docMk/>
            <pc:sldMk cId="2053978819" sldId="374"/>
            <ac:graphicFrameMk id="4" creationId="{27E52BEE-52D8-C411-D08B-35142B1CB3A2}"/>
          </ac:graphicFrameMkLst>
        </pc:graphicFrame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2053978819" sldId="374"/>
            <ac:picMk id="7" creationId="{71400818-26DA-175B-AFD4-F109EC15BCFD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2053978819" sldId="374"/>
            <ac:picMk id="7" creationId="{7CA704BB-66CC-9FDD-70D6-A4E153C3B57A}"/>
          </ac:picMkLst>
        </pc:picChg>
        <pc:picChg chg="add del mod">
          <ac:chgData name="Stephen Sorrell" userId="225f3560a924d65e" providerId="LiveId" clId="{5439B9AB-77D9-446A-B02B-D6E4F1090FD4}" dt="2025-11-14T08:25:01.358" v="401" actId="478"/>
          <ac:picMkLst>
            <pc:docMk/>
            <pc:sldMk cId="2053978819" sldId="374"/>
            <ac:picMk id="7" creationId="{FE7CCA18-3903-60A7-311E-3A053631C7DF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2053978819" sldId="374"/>
            <ac:picMk id="8" creationId="{3AB4AC60-4174-58E8-CE25-043099CE9F18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2053978819" sldId="374"/>
            <ac:picMk id="8" creationId="{40BFD880-82CD-955A-81A0-0A1A17D33489}"/>
          </ac:picMkLst>
        </pc:picChg>
        <pc:picChg chg="add del mod">
          <ac:chgData name="Stephen Sorrell" userId="225f3560a924d65e" providerId="LiveId" clId="{5439B9AB-77D9-446A-B02B-D6E4F1090FD4}" dt="2025-11-14T08:25:01.358" v="401" actId="478"/>
          <ac:picMkLst>
            <pc:docMk/>
            <pc:sldMk cId="2053978819" sldId="374"/>
            <ac:picMk id="8" creationId="{6A79A89F-5F52-82D8-96ED-F272273A8938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2053978819" sldId="374"/>
            <ac:picMk id="9" creationId="{3787B77B-A9B1-ADAE-F54E-38242F70408A}"/>
          </ac:picMkLst>
        </pc:picChg>
        <pc:picChg chg="add del mod">
          <ac:chgData name="Stephen Sorrell" userId="225f3560a924d65e" providerId="LiveId" clId="{5439B9AB-77D9-446A-B02B-D6E4F1090FD4}" dt="2025-11-14T08:25:01.358" v="401" actId="478"/>
          <ac:picMkLst>
            <pc:docMk/>
            <pc:sldMk cId="2053978819" sldId="374"/>
            <ac:picMk id="9" creationId="{A0820F30-5AB4-2FE2-0403-3BE48BDC21F6}"/>
          </ac:picMkLst>
        </pc:picChg>
        <pc:picChg chg="add del mod">
          <ac:chgData name="Stephen Sorrell" userId="225f3560a924d65e" providerId="LiveId" clId="{5439B9AB-77D9-446A-B02B-D6E4F1090FD4}" dt="2025-11-14T08:25:01.358" v="401" actId="478"/>
          <ac:picMkLst>
            <pc:docMk/>
            <pc:sldMk cId="2053978819" sldId="374"/>
            <ac:picMk id="11" creationId="{63B33547-50C9-C7B4-7684-DF742C616192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2053978819" sldId="374"/>
            <ac:picMk id="17" creationId="{B5FD3E05-D762-8DA6-5514-C6486F7E5FEE}"/>
          </ac:picMkLst>
        </pc:picChg>
        <pc:picChg chg="add del mod">
          <ac:chgData name="Stephen Sorrell" userId="225f3560a924d65e" providerId="LiveId" clId="{5439B9AB-77D9-446A-B02B-D6E4F1090FD4}" dt="2025-11-15T11:12:41.765" v="854"/>
          <ac:picMkLst>
            <pc:docMk/>
            <pc:sldMk cId="2053978819" sldId="374"/>
            <ac:picMk id="18" creationId="{F7C91636-3834-A0F8-AF1F-CA4E0FE84314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473835474" sldId="375"/>
        </pc:sldMkLst>
        <pc:graphicFrameChg chg="mod">
          <ac:chgData name="Stephen Sorrell" userId="225f3560a924d65e" providerId="LiveId" clId="{5439B9AB-77D9-446A-B02B-D6E4F1090FD4}" dt="2025-11-13T08:08:55.682" v="265"/>
          <ac:graphicFrameMkLst>
            <pc:docMk/>
            <pc:sldMk cId="473835474" sldId="375"/>
            <ac:graphicFrameMk id="4" creationId="{CC3D0151-4025-C0B3-3785-E668B53C4511}"/>
          </ac:graphicFrameMkLst>
        </pc:graphicFrame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473835474" sldId="375"/>
            <ac:picMk id="6" creationId="{49749DDE-1DF7-46CF-DE6D-00E8EC386855}"/>
          </ac:picMkLst>
        </pc:picChg>
        <pc:picChg chg="add del mod">
          <ac:chgData name="Stephen Sorrell" userId="225f3560a924d65e" providerId="LiveId" clId="{5439B9AB-77D9-446A-B02B-D6E4F1090FD4}" dt="2025-11-14T08:24:57.821" v="400" actId="478"/>
          <ac:picMkLst>
            <pc:docMk/>
            <pc:sldMk cId="473835474" sldId="375"/>
            <ac:picMk id="6" creationId="{6637A33F-6E3A-5420-0BE9-40E1DDFF54C8}"/>
          </ac:picMkLst>
        </pc:pic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473835474" sldId="375"/>
            <ac:picMk id="6" creationId="{DEAEE688-1B4D-80A4-52F9-46CE946AC0C2}"/>
          </ac:picMkLst>
        </pc:picChg>
        <pc:picChg chg="add del mod">
          <ac:chgData name="Stephen Sorrell" userId="225f3560a924d65e" providerId="LiveId" clId="{5439B9AB-77D9-446A-B02B-D6E4F1090FD4}" dt="2025-11-14T08:24:57.821" v="400" actId="478"/>
          <ac:picMkLst>
            <pc:docMk/>
            <pc:sldMk cId="473835474" sldId="375"/>
            <ac:picMk id="7" creationId="{26C5F2EC-BF47-CD4F-425B-5EEF9004AC59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473835474" sldId="375"/>
            <ac:picMk id="7" creationId="{6339A304-F422-60E7-9697-0624F43C33A1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473835474" sldId="375"/>
            <ac:picMk id="7" creationId="{957C7E63-649E-D64C-9FE5-3C6232464786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473835474" sldId="375"/>
            <ac:picMk id="8" creationId="{056F79D1-4E8C-DF5E-A9D1-5AD49449CBB9}"/>
          </ac:picMkLst>
        </pc:picChg>
        <pc:picChg chg="add del mod">
          <ac:chgData name="Stephen Sorrell" userId="225f3560a924d65e" providerId="LiveId" clId="{5439B9AB-77D9-446A-B02B-D6E4F1090FD4}" dt="2025-11-14T08:24:57.821" v="400" actId="478"/>
          <ac:picMkLst>
            <pc:docMk/>
            <pc:sldMk cId="473835474" sldId="375"/>
            <ac:picMk id="8" creationId="{328CFB91-2B1C-6425-E6F5-D101523A2448}"/>
          </ac:picMkLst>
        </pc:picChg>
        <pc:picChg chg="add del mod">
          <ac:chgData name="Stephen Sorrell" userId="225f3560a924d65e" providerId="LiveId" clId="{5439B9AB-77D9-446A-B02B-D6E4F1090FD4}" dt="2025-11-14T08:24:57.821" v="400" actId="478"/>
          <ac:picMkLst>
            <pc:docMk/>
            <pc:sldMk cId="473835474" sldId="375"/>
            <ac:picMk id="10" creationId="{E4931865-6C38-DFE8-7768-E8ED9DC551A2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473835474" sldId="375"/>
            <ac:picMk id="15" creationId="{C736BA6A-A472-781C-338C-12248B4E5E6F}"/>
          </ac:picMkLst>
        </pc:picChg>
        <pc:picChg chg="add del mod">
          <ac:chgData name="Stephen Sorrell" userId="225f3560a924d65e" providerId="LiveId" clId="{5439B9AB-77D9-446A-B02B-D6E4F1090FD4}" dt="2025-11-15T11:12:41.765" v="854"/>
          <ac:picMkLst>
            <pc:docMk/>
            <pc:sldMk cId="473835474" sldId="375"/>
            <ac:picMk id="16" creationId="{EFF46AF0-80EB-CC38-1D7E-F1EE96E1373B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3828876462" sldId="376"/>
        </pc:sldMkLst>
        <pc:graphicFrameChg chg="mod">
          <ac:chgData name="Stephen Sorrell" userId="225f3560a924d65e" providerId="LiveId" clId="{5439B9AB-77D9-446A-B02B-D6E4F1090FD4}" dt="2025-11-14T11:55:49.714" v="613" actId="1076"/>
          <ac:graphicFrameMkLst>
            <pc:docMk/>
            <pc:sldMk cId="3828876462" sldId="376"/>
            <ac:graphicFrameMk id="4" creationId="{EEFDCBA8-438C-CBCA-B687-5EFCA2C7C964}"/>
          </ac:graphicFrameMkLst>
        </pc:graphicFrameChg>
        <pc:picChg chg="add del mod">
          <ac:chgData name="Stephen Sorrell" userId="225f3560a924d65e" providerId="LiveId" clId="{5439B9AB-77D9-446A-B02B-D6E4F1090FD4}" dt="2025-11-15T11:13:23.729" v="876"/>
          <ac:picMkLst>
            <pc:docMk/>
            <pc:sldMk cId="3828876462" sldId="376"/>
            <ac:picMk id="2" creationId="{2619DD43-6258-CA8C-E27F-82E5C6376BAA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3828876462" sldId="376"/>
            <ac:picMk id="2" creationId="{5E902F75-E6A3-2F03-1788-79F1EB4FCEC4}"/>
          </ac:picMkLst>
        </pc:picChg>
        <pc:picChg chg="add del mod">
          <ac:chgData name="Stephen Sorrell" userId="225f3560a924d65e" providerId="LiveId" clId="{5439B9AB-77D9-446A-B02B-D6E4F1090FD4}" dt="2025-11-14T08:24:39.453" v="397" actId="478"/>
          <ac:picMkLst>
            <pc:docMk/>
            <pc:sldMk cId="3828876462" sldId="376"/>
            <ac:picMk id="2" creationId="{F9238D5E-1087-733F-924C-C66C2412650C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3828876462" sldId="376"/>
            <ac:picMk id="3" creationId="{55F9848F-BED6-C1AF-09B3-0F7EFA28DA66}"/>
          </ac:picMkLst>
        </pc:picChg>
        <pc:picChg chg="add del mod">
          <ac:chgData name="Stephen Sorrell" userId="225f3560a924d65e" providerId="LiveId" clId="{5439B9AB-77D9-446A-B02B-D6E4F1090FD4}" dt="2025-11-14T08:24:39.453" v="397" actId="478"/>
          <ac:picMkLst>
            <pc:docMk/>
            <pc:sldMk cId="3828876462" sldId="376"/>
            <ac:picMk id="3" creationId="{72644F09-228B-DBA4-54C9-DAAAC50F48BB}"/>
          </ac:picMkLst>
        </pc:picChg>
        <pc:picChg chg="add del mod ord">
          <ac:chgData name="Stephen Sorrell" userId="225f3560a924d65e" providerId="LiveId" clId="{5439B9AB-77D9-446A-B02B-D6E4F1090FD4}" dt="2025-11-15T12:11:29.959" v="880"/>
          <ac:picMkLst>
            <pc:docMk/>
            <pc:sldMk cId="3828876462" sldId="376"/>
            <ac:picMk id="3" creationId="{DAF5549D-EB55-CBDE-E3FD-5571B45E9DB9}"/>
          </ac:picMkLst>
        </pc:picChg>
        <pc:picChg chg="add del mod">
          <ac:chgData name="Stephen Sorrell" userId="225f3560a924d65e" providerId="LiveId" clId="{5439B9AB-77D9-446A-B02B-D6E4F1090FD4}" dt="2025-11-14T08:24:39.453" v="397" actId="478"/>
          <ac:picMkLst>
            <pc:docMk/>
            <pc:sldMk cId="3828876462" sldId="376"/>
            <ac:picMk id="5" creationId="{265682AD-3E86-0D95-53A7-31733D723B2A}"/>
          </ac:picMkLst>
        </pc:picChg>
        <pc:picChg chg="add del mod">
          <ac:chgData name="Stephen Sorrell" userId="225f3560a924d65e" providerId="LiveId" clId="{5439B9AB-77D9-446A-B02B-D6E4F1090FD4}" dt="2025-11-15T12:20:47.418" v="882"/>
          <ac:picMkLst>
            <pc:docMk/>
            <pc:sldMk cId="3828876462" sldId="376"/>
            <ac:picMk id="5" creationId="{FC7E1522-0E49-EB75-A0C9-1390E9435293}"/>
          </ac:picMkLst>
        </pc:picChg>
        <pc:picChg chg="add del mod">
          <ac:chgData name="Stephen Sorrell" userId="225f3560a924d65e" providerId="LiveId" clId="{5439B9AB-77D9-446A-B02B-D6E4F1090FD4}" dt="2025-11-14T08:24:39.453" v="397" actId="478"/>
          <ac:picMkLst>
            <pc:docMk/>
            <pc:sldMk cId="3828876462" sldId="376"/>
            <ac:picMk id="7" creationId="{9300B88E-26C9-97AE-5DB5-9F4E13B685D6}"/>
          </ac:picMkLst>
        </pc:picChg>
        <pc:picChg chg="add del mod">
          <ac:chgData name="Stephen Sorrell" userId="225f3560a924d65e" providerId="LiveId" clId="{5439B9AB-77D9-446A-B02B-D6E4F1090FD4}" dt="2025-11-15T10:57:16.751" v="794"/>
          <ac:picMkLst>
            <pc:docMk/>
            <pc:sldMk cId="3828876462" sldId="376"/>
            <ac:picMk id="9" creationId="{42469CE4-DFDB-E27D-45C6-A7B36A56C8A7}"/>
          </ac:picMkLst>
        </pc:picChg>
        <pc:picChg chg="add del mod">
          <ac:chgData name="Stephen Sorrell" userId="225f3560a924d65e" providerId="LiveId" clId="{5439B9AB-77D9-446A-B02B-D6E4F1090FD4}" dt="2025-11-15T11:12:41.765" v="854"/>
          <ac:picMkLst>
            <pc:docMk/>
            <pc:sldMk cId="3828876462" sldId="376"/>
            <ac:picMk id="10" creationId="{7455A6D0-9A61-DCC1-3D31-37DB7C13A833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4126230645" sldId="377"/>
        </pc:sldMkLst>
        <pc:graphicFrameChg chg="modGraphic">
          <ac:chgData name="Stephen Sorrell" userId="225f3560a924d65e" providerId="LiveId" clId="{5439B9AB-77D9-446A-B02B-D6E4F1090FD4}" dt="2025-11-15T08:58:39.574" v="684" actId="207"/>
          <ac:graphicFrameMkLst>
            <pc:docMk/>
            <pc:sldMk cId="4126230645" sldId="377"/>
            <ac:graphicFrameMk id="4" creationId="{15448C4E-871C-2D01-FA93-3B4986BEAC13}"/>
          </ac:graphicFrameMkLst>
        </pc:graphicFrame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4126230645" sldId="377"/>
            <ac:picMk id="3" creationId="{1926718E-6657-26CD-3063-AF3D1BA3877E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4126230645" sldId="377"/>
            <ac:picMk id="3" creationId="{1AB7C509-2ADF-F859-21F6-6A8C853D71AE}"/>
          </ac:picMkLst>
        </pc:picChg>
        <pc:picChg chg="add del mod">
          <ac:chgData name="Stephen Sorrell" userId="225f3560a924d65e" providerId="LiveId" clId="{5439B9AB-77D9-446A-B02B-D6E4F1090FD4}" dt="2025-11-14T08:26:16.583" v="411" actId="478"/>
          <ac:picMkLst>
            <pc:docMk/>
            <pc:sldMk cId="4126230645" sldId="377"/>
            <ac:picMk id="3" creationId="{456F4FEA-998C-526A-7975-1EB1B64BA3E8}"/>
          </ac:picMkLst>
        </pc:picChg>
        <pc:picChg chg="add del mod">
          <ac:chgData name="Stephen Sorrell" userId="225f3560a924d65e" providerId="LiveId" clId="{5439B9AB-77D9-446A-B02B-D6E4F1090FD4}" dt="2025-11-14T08:26:16.583" v="411" actId="478"/>
          <ac:picMkLst>
            <pc:docMk/>
            <pc:sldMk cId="4126230645" sldId="377"/>
            <ac:picMk id="5" creationId="{8FE3E557-CA86-DB74-F724-D3F2690B934B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4126230645" sldId="377"/>
            <ac:picMk id="5" creationId="{DC03F6A9-8EAA-C436-CA54-FE5D9B4C3A4E}"/>
          </ac:picMkLst>
        </pc:picChg>
        <pc:picChg chg="add del mod">
          <ac:chgData name="Stephen Sorrell" userId="225f3560a924d65e" providerId="LiveId" clId="{5439B9AB-77D9-446A-B02B-D6E4F1090FD4}" dt="2025-11-14T08:26:16.583" v="411" actId="478"/>
          <ac:picMkLst>
            <pc:docMk/>
            <pc:sldMk cId="4126230645" sldId="377"/>
            <ac:picMk id="6" creationId="{A78EE9D4-4284-2A66-2A17-200B1DC68678}"/>
          </ac:picMkLst>
        </pc:picChg>
        <pc:picChg chg="add del mod">
          <ac:chgData name="Stephen Sorrell" userId="225f3560a924d65e" providerId="LiveId" clId="{5439B9AB-77D9-446A-B02B-D6E4F1090FD4}" dt="2025-11-14T08:26:16.583" v="411" actId="478"/>
          <ac:picMkLst>
            <pc:docMk/>
            <pc:sldMk cId="4126230645" sldId="377"/>
            <ac:picMk id="8" creationId="{D0A3397F-70B0-BDDB-F4E3-B0786A7CD6CB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4126230645" sldId="377"/>
            <ac:picMk id="10" creationId="{FA02A524-5A3D-29B1-1B36-8AA7BAD9A591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2012688386" sldId="378"/>
        </pc:sldMkLst>
        <pc:spChg chg="add mod">
          <ac:chgData name="Stephen Sorrell" userId="225f3560a924d65e" providerId="LiveId" clId="{5439B9AB-77D9-446A-B02B-D6E4F1090FD4}" dt="2025-11-14T10:51:58.133" v="483"/>
          <ac:spMkLst>
            <pc:docMk/>
            <pc:sldMk cId="2012688386" sldId="378"/>
            <ac:spMk id="2" creationId="{D1541018-6045-DF6B-8BD0-22D2BFC21578}"/>
          </ac:spMkLst>
        </pc:spChg>
        <pc:spChg chg="mod">
          <ac:chgData name="Stephen Sorrell" userId="225f3560a924d65e" providerId="LiveId" clId="{5439B9AB-77D9-446A-B02B-D6E4F1090FD4}" dt="2025-11-15T08:52:21.458" v="662" actId="207"/>
          <ac:spMkLst>
            <pc:docMk/>
            <pc:sldMk cId="2012688386" sldId="378"/>
            <ac:spMk id="3" creationId="{1168652F-3FA8-28D4-3E8D-75D12EA7FAB8}"/>
          </ac:spMkLst>
        </pc:spChg>
        <pc:picChg chg="del">
          <ac:chgData name="Stephen Sorrell" userId="225f3560a924d65e" providerId="LiveId" clId="{5439B9AB-77D9-446A-B02B-D6E4F1090FD4}" dt="2025-11-14T08:27:53.958" v="427" actId="478"/>
          <ac:picMkLst>
            <pc:docMk/>
            <pc:sldMk cId="2012688386" sldId="378"/>
            <ac:picMk id="2" creationId="{CE71B812-3BA4-06A3-DD76-DC23714434F4}"/>
          </ac:picMkLst>
        </pc:picChg>
        <pc:picChg chg="del">
          <ac:chgData name="Stephen Sorrell" userId="225f3560a924d65e" providerId="LiveId" clId="{5439B9AB-77D9-446A-B02B-D6E4F1090FD4}" dt="2025-11-14T08:27:53.958" v="427" actId="478"/>
          <ac:picMkLst>
            <pc:docMk/>
            <pc:sldMk cId="2012688386" sldId="378"/>
            <ac:picMk id="5" creationId="{3863BA26-F619-F013-EE14-FEE89305D578}"/>
          </ac:picMkLst>
        </pc:picChg>
        <pc:picChg chg="add del mod">
          <ac:chgData name="Stephen Sorrell" userId="225f3560a924d65e" providerId="LiveId" clId="{5439B9AB-77D9-446A-B02B-D6E4F1090FD4}" dt="2025-11-15T10:39:49.636" v="791"/>
          <ac:picMkLst>
            <pc:docMk/>
            <pc:sldMk cId="2012688386" sldId="378"/>
            <ac:picMk id="5" creationId="{7B6B2417-7588-5D23-46DB-205EE00CD383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2012688386" sldId="378"/>
            <ac:picMk id="5" creationId="{DC4DD356-D98F-3F66-1DD8-42AFB6C85C00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2012688386" sldId="378"/>
            <ac:picMk id="6" creationId="{1EE66EF9-8297-7054-44D0-C2B9B4670A19}"/>
          </ac:picMkLst>
        </pc:picChg>
        <pc:picChg chg="del">
          <ac:chgData name="Stephen Sorrell" userId="225f3560a924d65e" providerId="LiveId" clId="{5439B9AB-77D9-446A-B02B-D6E4F1090FD4}" dt="2025-11-14T08:27:53.958" v="427" actId="478"/>
          <ac:picMkLst>
            <pc:docMk/>
            <pc:sldMk cId="2012688386" sldId="378"/>
            <ac:picMk id="6" creationId="{B4FA7758-FF1A-F820-D604-A570D1EF5218}"/>
          </ac:picMkLst>
        </pc:picChg>
        <pc:picChg chg="del">
          <ac:chgData name="Stephen Sorrell" userId="225f3560a924d65e" providerId="LiveId" clId="{5439B9AB-77D9-446A-B02B-D6E4F1090FD4}" dt="2025-11-14T08:27:53.958" v="427" actId="478"/>
          <ac:picMkLst>
            <pc:docMk/>
            <pc:sldMk cId="2012688386" sldId="378"/>
            <ac:picMk id="7" creationId="{331CC594-9E5F-C70E-1F14-42BC1EAD71FD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2012688386" sldId="378"/>
            <ac:picMk id="7" creationId="{48E56C07-4D89-A48E-9DFD-5BB8B73BA179}"/>
          </ac:picMkLst>
        </pc:picChg>
        <pc:picChg chg="del">
          <ac:chgData name="Stephen Sorrell" userId="225f3560a924d65e" providerId="LiveId" clId="{5439B9AB-77D9-446A-B02B-D6E4F1090FD4}" dt="2025-11-14T08:27:53.958" v="427" actId="478"/>
          <ac:picMkLst>
            <pc:docMk/>
            <pc:sldMk cId="2012688386" sldId="378"/>
            <ac:picMk id="8" creationId="{525944B7-9DAF-4DF3-17D4-BCEC106968AF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3194451187" sldId="379"/>
        </pc:sldMkLst>
        <pc:spChg chg="add mod">
          <ac:chgData name="Stephen Sorrell" userId="225f3560a924d65e" providerId="LiveId" clId="{5439B9AB-77D9-446A-B02B-D6E4F1090FD4}" dt="2025-11-14T10:52:32.212" v="484"/>
          <ac:spMkLst>
            <pc:docMk/>
            <pc:sldMk cId="3194451187" sldId="379"/>
            <ac:spMk id="2" creationId="{7FFF4857-8556-37C5-B583-272A41A299D9}"/>
          </ac:spMkLst>
        </pc:spChg>
        <pc:spChg chg="mod">
          <ac:chgData name="Stephen Sorrell" userId="225f3560a924d65e" providerId="LiveId" clId="{5439B9AB-77D9-446A-B02B-D6E4F1090FD4}" dt="2025-11-15T08:52:30.255" v="663" actId="207"/>
          <ac:spMkLst>
            <pc:docMk/>
            <pc:sldMk cId="3194451187" sldId="379"/>
            <ac:spMk id="3" creationId="{D53D347B-BBC4-08E4-C0B5-88D382375BF6}"/>
          </ac:spMkLst>
        </pc:spChg>
        <pc:graphicFrameChg chg="modGraphic">
          <ac:chgData name="Stephen Sorrell" userId="225f3560a924d65e" providerId="LiveId" clId="{5439B9AB-77D9-446A-B02B-D6E4F1090FD4}" dt="2025-11-14T10:52:54.590" v="485" actId="207"/>
          <ac:graphicFrameMkLst>
            <pc:docMk/>
            <pc:sldMk cId="3194451187" sldId="379"/>
            <ac:graphicFrameMk id="4" creationId="{C76C2DDA-6A7E-0038-07FE-A539A53CBC50}"/>
          </ac:graphicFrameMkLst>
        </pc:graphicFrameChg>
        <pc:picChg chg="del">
          <ac:chgData name="Stephen Sorrell" userId="225f3560a924d65e" providerId="LiveId" clId="{5439B9AB-77D9-446A-B02B-D6E4F1090FD4}" dt="2025-11-14T08:27:58.054" v="428" actId="478"/>
          <ac:picMkLst>
            <pc:docMk/>
            <pc:sldMk cId="3194451187" sldId="379"/>
            <ac:picMk id="2" creationId="{DC086E14-4484-004A-D7C7-1A8585DD3516}"/>
          </ac:picMkLst>
        </pc:picChg>
        <pc:picChg chg="del">
          <ac:chgData name="Stephen Sorrell" userId="225f3560a924d65e" providerId="LiveId" clId="{5439B9AB-77D9-446A-B02B-D6E4F1090FD4}" dt="2025-11-14T08:27:58.054" v="428" actId="478"/>
          <ac:picMkLst>
            <pc:docMk/>
            <pc:sldMk cId="3194451187" sldId="379"/>
            <ac:picMk id="5" creationId="{0A9B797A-F3C5-B76D-B9D8-B0EDDCA7AE16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3194451187" sldId="379"/>
            <ac:picMk id="5" creationId="{A0A0761E-3115-D0E7-FD60-177CA369A9D5}"/>
          </ac:picMkLst>
        </pc:picChg>
        <pc:picChg chg="add del mod">
          <ac:chgData name="Stephen Sorrell" userId="225f3560a924d65e" providerId="LiveId" clId="{5439B9AB-77D9-446A-B02B-D6E4F1090FD4}" dt="2025-11-15T10:39:49.636" v="791"/>
          <ac:picMkLst>
            <pc:docMk/>
            <pc:sldMk cId="3194451187" sldId="379"/>
            <ac:picMk id="5" creationId="{C8E99F82-F53F-137E-0E94-1D40CE73E9CA}"/>
          </ac:picMkLst>
        </pc:picChg>
        <pc:picChg chg="del">
          <ac:chgData name="Stephen Sorrell" userId="225f3560a924d65e" providerId="LiveId" clId="{5439B9AB-77D9-446A-B02B-D6E4F1090FD4}" dt="2025-11-14T08:27:58.054" v="428" actId="478"/>
          <ac:picMkLst>
            <pc:docMk/>
            <pc:sldMk cId="3194451187" sldId="379"/>
            <ac:picMk id="6" creationId="{6EFA5196-4B1F-513C-6414-C60093077E06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3194451187" sldId="379"/>
            <ac:picMk id="6" creationId="{FF55ECA8-AD22-BB52-8C8D-24B21BFCDDCA}"/>
          </ac:picMkLst>
        </pc:picChg>
        <pc:picChg chg="del">
          <ac:chgData name="Stephen Sorrell" userId="225f3560a924d65e" providerId="LiveId" clId="{5439B9AB-77D9-446A-B02B-D6E4F1090FD4}" dt="2025-11-14T08:27:58.054" v="428" actId="478"/>
          <ac:picMkLst>
            <pc:docMk/>
            <pc:sldMk cId="3194451187" sldId="379"/>
            <ac:picMk id="7" creationId="{3DE668F0-0CFA-9388-075F-690FD565082B}"/>
          </ac:picMkLst>
        </pc:picChg>
        <pc:picChg chg="del">
          <ac:chgData name="Stephen Sorrell" userId="225f3560a924d65e" providerId="LiveId" clId="{5439B9AB-77D9-446A-B02B-D6E4F1090FD4}" dt="2025-11-14T08:27:58.054" v="428" actId="478"/>
          <ac:picMkLst>
            <pc:docMk/>
            <pc:sldMk cId="3194451187" sldId="379"/>
            <ac:picMk id="8" creationId="{3193D6F2-A18A-AAC5-B63C-EC5F8C643E40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3194451187" sldId="379"/>
            <ac:picMk id="10" creationId="{8CD5880C-DD32-82E8-19B6-8FE880F0BB40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4092035383" sldId="380"/>
        </pc:sldMkLst>
        <pc:graphicFrameChg chg="modGraphic">
          <ac:chgData name="Stephen Sorrell" userId="225f3560a924d65e" providerId="LiveId" clId="{5439B9AB-77D9-446A-B02B-D6E4F1090FD4}" dt="2025-11-15T09:17:57.203" v="709" actId="207"/>
          <ac:graphicFrameMkLst>
            <pc:docMk/>
            <pc:sldMk cId="4092035383" sldId="380"/>
            <ac:graphicFrameMk id="4" creationId="{E7FE5FD8-CB9F-7CDA-638A-09EF30A8C1D1}"/>
          </ac:graphicFrameMkLst>
        </pc:graphicFrameChg>
        <pc:picChg chg="add del mod">
          <ac:chgData name="Stephen Sorrell" userId="225f3560a924d65e" providerId="LiveId" clId="{5439B9AB-77D9-446A-B02B-D6E4F1090FD4}" dt="2025-11-15T12:15:08.049" v="881"/>
          <ac:picMkLst>
            <pc:docMk/>
            <pc:sldMk cId="4092035383" sldId="380"/>
            <ac:picMk id="2" creationId="{ECAAC529-DBC3-B9C7-DC73-95C4AC776389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4092035383" sldId="380"/>
            <ac:picMk id="3" creationId="{BFC42B0E-0EDB-0033-261A-B9A12386DE96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119757656" sldId="382"/>
        </pc:sldMkLst>
        <pc:graphicFrameChg chg="mod">
          <ac:chgData name="Stephen Sorrell" userId="225f3560a924d65e" providerId="LiveId" clId="{5439B9AB-77D9-446A-B02B-D6E4F1090FD4}" dt="2025-11-14T12:45:39.900" v="654"/>
          <ac:graphicFrameMkLst>
            <pc:docMk/>
            <pc:sldMk cId="119757656" sldId="382"/>
            <ac:graphicFrameMk id="4" creationId="{8201AFA9-AC66-5315-D1B9-06F0F2E18AD4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119757656" sldId="382"/>
            <ac:picMk id="2" creationId="{3541FB74-141D-E6C4-C717-7FE1A4C94F6F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119757656" sldId="382"/>
            <ac:picMk id="3" creationId="{D567E483-9CEA-9592-1396-9E87E3C1EF3D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2100362022" sldId="383"/>
        </pc:sldMkLst>
        <pc:graphicFrameChg chg="mod">
          <ac:chgData name="Stephen Sorrell" userId="225f3560a924d65e" providerId="LiveId" clId="{5439B9AB-77D9-446A-B02B-D6E4F1090FD4}" dt="2025-11-14T12:45:47.443" v="655"/>
          <ac:graphicFrameMkLst>
            <pc:docMk/>
            <pc:sldMk cId="2100362022" sldId="383"/>
            <ac:graphicFrameMk id="4" creationId="{61761B91-8DB9-A0D4-8EE7-CFF45A1B4BF9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2100362022" sldId="383"/>
            <ac:picMk id="2" creationId="{D51092FC-0785-7AE5-0AC4-36CB4C2751A5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2100362022" sldId="383"/>
            <ac:picMk id="3" creationId="{D4E466BF-35ED-65E0-AAFF-EA3B3E8DA074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1900114980" sldId="384"/>
        </pc:sldMkLst>
        <pc:graphicFrameChg chg="mod">
          <ac:chgData name="Stephen Sorrell" userId="225f3560a924d65e" providerId="LiveId" clId="{5439B9AB-77D9-446A-B02B-D6E4F1090FD4}" dt="2025-11-14T12:45:53.659" v="656"/>
          <ac:graphicFrameMkLst>
            <pc:docMk/>
            <pc:sldMk cId="1900114980" sldId="384"/>
            <ac:graphicFrameMk id="4" creationId="{7C0CDA2D-48E7-BF4A-C74D-DA868FF90EA1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1900114980" sldId="384"/>
            <ac:picMk id="2" creationId="{F5F1D7EE-1A7D-6511-B6D1-6EBC63258F98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1900114980" sldId="384"/>
            <ac:picMk id="3" creationId="{6617AB1D-A526-9689-9BFA-16F0B2BFE409}"/>
          </ac:picMkLst>
        </pc:picChg>
      </pc:sldChg>
      <pc:sldChg chg="addSp delSp modSp mod modTransition modAnim">
        <pc:chgData name="Stephen Sorrell" userId="225f3560a924d65e" providerId="LiveId" clId="{5439B9AB-77D9-446A-B02B-D6E4F1090FD4}" dt="2025-11-15T12:22:04.859" v="883"/>
        <pc:sldMkLst>
          <pc:docMk/>
          <pc:sldMk cId="3728876204" sldId="385"/>
        </pc:sldMkLst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3728876204" sldId="385"/>
            <ac:picMk id="2" creationId="{A9B515A2-D156-642E-625C-904D94CEFE1D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3728876204" sldId="385"/>
            <ac:picMk id="3" creationId="{A7460820-4A90-5CF9-5E55-D3AF6E1CF67F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2298461425" sldId="386"/>
        </pc:sldMkLst>
        <pc:spChg chg="add del mod">
          <ac:chgData name="Stephen Sorrell" userId="225f3560a924d65e" providerId="LiveId" clId="{5439B9AB-77D9-446A-B02B-D6E4F1090FD4}" dt="2025-11-15T09:04:02.261" v="696" actId="478"/>
          <ac:spMkLst>
            <pc:docMk/>
            <pc:sldMk cId="2298461425" sldId="386"/>
            <ac:spMk id="2" creationId="{E48C2A88-02E5-17FA-569D-1E35C3179AF6}"/>
          </ac:spMkLst>
        </pc:spChg>
        <pc:spChg chg="mod">
          <ac:chgData name="Stephen Sorrell" userId="225f3560a924d65e" providerId="LiveId" clId="{5439B9AB-77D9-446A-B02B-D6E4F1090FD4}" dt="2025-11-15T08:52:08.190" v="661" actId="207"/>
          <ac:spMkLst>
            <pc:docMk/>
            <pc:sldMk cId="2298461425" sldId="386"/>
            <ac:spMk id="3" creationId="{18C7F4C4-32A1-AEBC-AD94-966354AD9B9D}"/>
          </ac:spMkLst>
        </pc:spChg>
        <pc:spChg chg="add mod">
          <ac:chgData name="Stephen Sorrell" userId="225f3560a924d65e" providerId="LiveId" clId="{5439B9AB-77D9-446A-B02B-D6E4F1090FD4}" dt="2025-11-15T09:03:05.797" v="694" actId="1037"/>
          <ac:spMkLst>
            <pc:docMk/>
            <pc:sldMk cId="2298461425" sldId="386"/>
            <ac:spMk id="5" creationId="{0F38B5D0-F0CD-B495-D1A2-561BFA0D42BC}"/>
          </ac:spMkLst>
        </pc:spChg>
        <pc:graphicFrameChg chg="mod modGraphic">
          <ac:chgData name="Stephen Sorrell" userId="225f3560a924d65e" providerId="LiveId" clId="{5439B9AB-77D9-446A-B02B-D6E4F1090FD4}" dt="2025-11-14T10:50:42.333" v="470" actId="1038"/>
          <ac:graphicFrameMkLst>
            <pc:docMk/>
            <pc:sldMk cId="2298461425" sldId="386"/>
            <ac:graphicFrameMk id="4" creationId="{FB7D7D5A-83E8-39DD-1F00-5BB667DAB04A}"/>
          </ac:graphicFrameMkLst>
        </pc:graphicFrame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2298461425" sldId="386"/>
            <ac:picMk id="2" creationId="{7BB43DD6-A490-97DE-D3F9-097CE27CF170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2298461425" sldId="386"/>
            <ac:picMk id="2" creationId="{A94DC7C5-6760-EE37-54FE-B30028F54E9F}"/>
          </ac:picMkLst>
        </pc:picChg>
        <pc:picChg chg="add del mod">
          <ac:chgData name="Stephen Sorrell" userId="225f3560a924d65e" providerId="LiveId" clId="{5439B9AB-77D9-446A-B02B-D6E4F1090FD4}" dt="2025-11-15T10:39:49.636" v="791"/>
          <ac:picMkLst>
            <pc:docMk/>
            <pc:sldMk cId="2298461425" sldId="386"/>
            <ac:picMk id="6" creationId="{1B9E558A-1EDD-6888-24DE-FEE5264CA9D5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2298461425" sldId="386"/>
            <ac:picMk id="7" creationId="{BF5395F3-DE93-5218-5C8C-C744BC1C9C9A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3855639190" sldId="387"/>
        </pc:sldMkLst>
        <pc:graphicFrameChg chg="modGraphic">
          <ac:chgData name="Stephen Sorrell" userId="225f3560a924d65e" providerId="LiveId" clId="{5439B9AB-77D9-446A-B02B-D6E4F1090FD4}" dt="2025-11-14T11:07:24.312" v="525" actId="207"/>
          <ac:graphicFrameMkLst>
            <pc:docMk/>
            <pc:sldMk cId="3855639190" sldId="387"/>
            <ac:graphicFrameMk id="4" creationId="{758C48A2-A695-97FF-EDB2-2BA6DB07E569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3855639190" sldId="387"/>
            <ac:picMk id="2" creationId="{8F6EC092-20AD-C12F-B753-AA3E886B725A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3855639190" sldId="387"/>
            <ac:picMk id="3" creationId="{5DC1F962-52EA-4CB0-2F44-866A3ECEC86A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2785307942" sldId="388"/>
        </pc:sldMkLst>
        <pc:graphicFrameChg chg="mod modGraphic">
          <ac:chgData name="Stephen Sorrell" userId="225f3560a924d65e" providerId="LiveId" clId="{5439B9AB-77D9-446A-B02B-D6E4F1090FD4}" dt="2025-11-14T12:08:47.242" v="625"/>
          <ac:graphicFrameMkLst>
            <pc:docMk/>
            <pc:sldMk cId="2785307942" sldId="388"/>
            <ac:graphicFrameMk id="4" creationId="{ADBCBC02-CB97-59E9-95F6-FA35E20F8DB8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2785307942" sldId="388"/>
            <ac:picMk id="2" creationId="{9F1A0614-E375-10F6-43EC-196FA6B62514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2785307942" sldId="388"/>
            <ac:picMk id="5" creationId="{BFD67495-6D44-8874-704C-B59979268D9F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525238355" sldId="389"/>
        </pc:sldMkLst>
        <pc:graphicFrameChg chg="modGraphic">
          <ac:chgData name="Stephen Sorrell" userId="225f3560a924d65e" providerId="LiveId" clId="{5439B9AB-77D9-446A-B02B-D6E4F1090FD4}" dt="2025-11-14T11:46:10.204" v="600" actId="207"/>
          <ac:graphicFrameMkLst>
            <pc:docMk/>
            <pc:sldMk cId="525238355" sldId="389"/>
            <ac:graphicFrameMk id="4" creationId="{62E7F10F-C89E-1629-ED0C-70D4E9CA12DB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525238355" sldId="389"/>
            <ac:picMk id="2" creationId="{29E2CCA4-01B0-11E9-6953-E27E38692C7F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525238355" sldId="389"/>
            <ac:picMk id="5" creationId="{BBB5112F-429C-33A7-D217-FD6C0C071762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1198600762" sldId="390"/>
        </pc:sldMkLst>
        <pc:graphicFrameChg chg="modGraphic">
          <ac:chgData name="Stephen Sorrell" userId="225f3560a924d65e" providerId="LiveId" clId="{5439B9AB-77D9-446A-B02B-D6E4F1090FD4}" dt="2025-11-14T11:32:02.792" v="582" actId="207"/>
          <ac:graphicFrameMkLst>
            <pc:docMk/>
            <pc:sldMk cId="1198600762" sldId="390"/>
            <ac:graphicFrameMk id="4" creationId="{9078B714-FD42-962F-0D37-2D80E0BC266E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1198600762" sldId="390"/>
            <ac:picMk id="2" creationId="{6C71506C-46A4-E07F-EEC3-24890D83F03E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1198600762" sldId="390"/>
            <ac:picMk id="5" creationId="{5F7ACB08-7FAE-2AF8-B1E9-1E552C7B878E}"/>
          </ac:picMkLst>
        </pc:picChg>
      </pc:sldChg>
      <pc:sldChg chg="add del">
        <pc:chgData name="Stephen Sorrell" userId="225f3560a924d65e" providerId="LiveId" clId="{5439B9AB-77D9-446A-B02B-D6E4F1090FD4}" dt="2025-11-14T11:39:55.052" v="592" actId="2696"/>
        <pc:sldMkLst>
          <pc:docMk/>
          <pc:sldMk cId="1103880159" sldId="391"/>
        </pc:sldMkLst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2625458429" sldId="391"/>
        </pc:sldMkLst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2625458429" sldId="391"/>
            <ac:picMk id="2" creationId="{6B80D70A-A2AD-40AB-0D50-BF55C448A903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2625458429" sldId="391"/>
            <ac:picMk id="5" creationId="{0C09A440-1928-E951-1CD5-12C1DBF982A9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2473994691" sldId="392"/>
        </pc:sldMkLst>
        <pc:spChg chg="mod">
          <ac:chgData name="Stephen Sorrell" userId="225f3560a924d65e" providerId="LiveId" clId="{5439B9AB-77D9-446A-B02B-D6E4F1090FD4}" dt="2025-11-14T12:06:20.254" v="621" actId="1076"/>
          <ac:spMkLst>
            <pc:docMk/>
            <pc:sldMk cId="2473994691" sldId="392"/>
            <ac:spMk id="3" creationId="{B97C6C5C-341D-5165-55AC-997CFBF8C565}"/>
          </ac:spMkLst>
        </pc:spChg>
        <pc:graphicFrameChg chg="modGraphic">
          <ac:chgData name="Stephen Sorrell" userId="225f3560a924d65e" providerId="LiveId" clId="{5439B9AB-77D9-446A-B02B-D6E4F1090FD4}" dt="2025-11-14T12:06:29.217" v="623" actId="6549"/>
          <ac:graphicFrameMkLst>
            <pc:docMk/>
            <pc:sldMk cId="2473994691" sldId="392"/>
            <ac:graphicFrameMk id="4" creationId="{F06F3C6F-D02D-9335-E6A9-038188A0699F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2473994691" sldId="392"/>
            <ac:picMk id="2" creationId="{9BD3B59F-AAA1-BB7F-B526-1B78EBAFEDA0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2473994691" sldId="392"/>
            <ac:picMk id="5" creationId="{3EF9E48D-BE44-5440-71B8-E36BBBC27238}"/>
          </ac:picMkLst>
        </pc:picChg>
      </pc:sldChg>
      <pc:sldChg chg="add del">
        <pc:chgData name="Stephen Sorrell" userId="225f3560a924d65e" providerId="LiveId" clId="{5439B9AB-77D9-446A-B02B-D6E4F1090FD4}" dt="2025-11-14T11:58:12.419" v="615" actId="2696"/>
        <pc:sldMkLst>
          <pc:docMk/>
          <pc:sldMk cId="3810883289" sldId="392"/>
        </pc:sldMkLst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666626014" sldId="393"/>
        </pc:sldMkLst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666626014" sldId="393"/>
            <ac:picMk id="2" creationId="{5464C11C-E98A-DEBD-BBB1-1FCA7ACF4107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666626014" sldId="393"/>
            <ac:picMk id="5" creationId="{DEC2180D-A647-2EBB-3267-4CC326DE2B2E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3567620513" sldId="394"/>
        </pc:sldMkLst>
        <pc:graphicFrameChg chg="modGraphic">
          <ac:chgData name="Stephen Sorrell" userId="225f3560a924d65e" providerId="LiveId" clId="{5439B9AB-77D9-446A-B02B-D6E4F1090FD4}" dt="2025-11-14T12:06:38.968" v="624" actId="6549"/>
          <ac:graphicFrameMkLst>
            <pc:docMk/>
            <pc:sldMk cId="3567620513" sldId="394"/>
            <ac:graphicFrameMk id="4" creationId="{80976C30-B5DA-8747-8421-FFE69E35D070}"/>
          </ac:graphicFrameMkLst>
        </pc:graphicFrame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3567620513" sldId="394"/>
            <ac:picMk id="2" creationId="{5B2CFB0D-80D6-F2C2-F5F2-C5DCFB6EB4DD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3567620513" sldId="394"/>
            <ac:picMk id="5" creationId="{DADCF3FE-7102-EA8D-1B3A-634A77C93864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2932712589" sldId="395"/>
        </pc:sldMkLst>
        <pc:spChg chg="add mod">
          <ac:chgData name="Stephen Sorrell" userId="225f3560a924d65e" providerId="LiveId" clId="{5439B9AB-77D9-446A-B02B-D6E4F1090FD4}" dt="2025-11-14T12:41:57.579" v="651" actId="1076"/>
          <ac:spMkLst>
            <pc:docMk/>
            <pc:sldMk cId="2932712589" sldId="395"/>
            <ac:spMk id="6" creationId="{409E5263-9229-4DD7-BD45-4B91B4FA2A47}"/>
          </ac:spMkLst>
        </pc:spChg>
        <pc:graphicFrameChg chg="mod modGraphic">
          <ac:chgData name="Stephen Sorrell" userId="225f3560a924d65e" providerId="LiveId" clId="{5439B9AB-77D9-446A-B02B-D6E4F1090FD4}" dt="2025-11-15T08:56:54.770" v="680"/>
          <ac:graphicFrameMkLst>
            <pc:docMk/>
            <pc:sldMk cId="2932712589" sldId="395"/>
            <ac:graphicFrameMk id="4" creationId="{5310B910-3C85-26E6-AB11-CDD2670B121D}"/>
          </ac:graphicFrameMkLst>
        </pc:graphicFrame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2932712589" sldId="395"/>
            <ac:picMk id="7" creationId="{C324B274-4032-EB98-065D-117805BDB1D1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2932712589" sldId="395"/>
            <ac:picMk id="7" creationId="{F1D4DE43-BFDB-2C61-244A-A2CA8853F144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2932712589" sldId="395"/>
            <ac:picMk id="8" creationId="{C53896F8-4C12-6B34-41A1-4400C963B863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2932712589" sldId="395"/>
            <ac:picMk id="11" creationId="{4C9DF0D0-450D-7D33-3029-8F24A6DADBAC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117829219" sldId="396"/>
        </pc:sldMkLst>
        <pc:graphicFrameChg chg="modGraphic">
          <ac:chgData name="Stephen Sorrell" userId="225f3560a924d65e" providerId="LiveId" clId="{5439B9AB-77D9-446A-B02B-D6E4F1090FD4}" dt="2025-11-15T08:58:20.069" v="683" actId="207"/>
          <ac:graphicFrameMkLst>
            <pc:docMk/>
            <pc:sldMk cId="117829219" sldId="396"/>
            <ac:graphicFrameMk id="4" creationId="{13543859-CA6F-3432-819E-46716F0EDE46}"/>
          </ac:graphicFrameMkLst>
        </pc:graphicFrame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117829219" sldId="396"/>
            <ac:picMk id="3" creationId="{88ED0D02-4C98-9EAC-4291-98FEE63FF543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117829219" sldId="396"/>
            <ac:picMk id="3" creationId="{F8D837BC-BC6E-D9DD-873A-CD14D3F027C6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117829219" sldId="396"/>
            <ac:picMk id="5" creationId="{ED3A6DE7-E3F2-105E-BFA4-C45812130292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117829219" sldId="396"/>
            <ac:picMk id="8" creationId="{874E1215-BF38-02C4-7C42-F43AADF605DA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4056602966" sldId="397"/>
        </pc:sldMkLst>
        <pc:graphicFrameChg chg="modGraphic">
          <ac:chgData name="Stephen Sorrell" userId="225f3560a924d65e" providerId="LiveId" clId="{5439B9AB-77D9-446A-B02B-D6E4F1090FD4}" dt="2025-11-15T09:00:09.943" v="686" actId="207"/>
          <ac:graphicFrameMkLst>
            <pc:docMk/>
            <pc:sldMk cId="4056602966" sldId="397"/>
            <ac:graphicFrameMk id="4" creationId="{12274947-AC97-86CA-0B0B-647F342BA59B}"/>
          </ac:graphicFrameMkLst>
        </pc:graphicFrame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4056602966" sldId="397"/>
            <ac:picMk id="3" creationId="{1E99FF1C-2109-5223-7304-B9E52ABA78EE}"/>
          </ac:picMkLst>
        </pc:picChg>
        <pc:picChg chg="add del mod">
          <ac:chgData name="Stephen Sorrell" userId="225f3560a924d65e" providerId="LiveId" clId="{5439B9AB-77D9-446A-B02B-D6E4F1090FD4}" dt="2025-11-15T10:36:02.459" v="790"/>
          <ac:picMkLst>
            <pc:docMk/>
            <pc:sldMk cId="4056602966" sldId="397"/>
            <ac:picMk id="3" creationId="{DADF0AD4-3D15-CD6C-F841-7391AB7DB138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4056602966" sldId="397"/>
            <ac:picMk id="5" creationId="{21F0D125-6564-305B-9A0E-CE8CA1A1771E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4056602966" sldId="397"/>
            <ac:picMk id="8" creationId="{3C5589E0-B108-AE70-8307-7A2C3DFAE751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2346109958" sldId="398"/>
        </pc:sldMkLst>
        <pc:picChg chg="add del mod">
          <ac:chgData name="Stephen Sorrell" userId="225f3560a924d65e" providerId="LiveId" clId="{5439B9AB-77D9-446A-B02B-D6E4F1090FD4}" dt="2025-11-15T10:39:49.636" v="791"/>
          <ac:picMkLst>
            <pc:docMk/>
            <pc:sldMk cId="2346109958" sldId="398"/>
            <ac:picMk id="6" creationId="{658F6DA2-BD3E-813F-3731-4BA24E8517FF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2346109958" sldId="398"/>
            <ac:picMk id="6" creationId="{F58B984C-201D-8B1F-CF45-70F21BAD0B91}"/>
          </ac:picMkLst>
        </pc:picChg>
        <pc:picChg chg="add del mod">
          <ac:chgData name="Stephen Sorrell" userId="225f3560a924d65e" providerId="LiveId" clId="{5439B9AB-77D9-446A-B02B-D6E4F1090FD4}" dt="2025-11-15T10:48:28.325" v="792"/>
          <ac:picMkLst>
            <pc:docMk/>
            <pc:sldMk cId="2346109958" sldId="398"/>
            <ac:picMk id="7" creationId="{8021AC81-D824-6706-D1C0-C90006E6D03C}"/>
          </ac:picMkLst>
        </pc:picChg>
        <pc:picChg chg="add del mod">
          <ac:chgData name="Stephen Sorrell" userId="225f3560a924d65e" providerId="LiveId" clId="{5439B9AB-77D9-446A-B02B-D6E4F1090FD4}" dt="2025-11-15T12:11:29.959" v="880"/>
          <ac:picMkLst>
            <pc:docMk/>
            <pc:sldMk cId="2346109958" sldId="398"/>
            <ac:picMk id="8" creationId="{B1B3FE23-14A9-2A08-1BB1-5C18A20216FC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3559581144" sldId="399"/>
        </pc:sldMkLst>
        <pc:graphicFrameChg chg="mod">
          <ac:chgData name="Stephen Sorrell" userId="225f3560a924d65e" providerId="LiveId" clId="{5439B9AB-77D9-446A-B02B-D6E4F1090FD4}" dt="2025-11-15T09:15:42.977" v="700" actId="572"/>
          <ac:graphicFrameMkLst>
            <pc:docMk/>
            <pc:sldMk cId="3559581144" sldId="399"/>
            <ac:graphicFrameMk id="4" creationId="{8FD2BC9E-877B-8678-EB61-002FEAB47BA6}"/>
          </ac:graphicFrameMkLst>
        </pc:graphicFrameChg>
        <pc:picChg chg="add del mod">
          <ac:chgData name="Stephen Sorrell" userId="225f3560a924d65e" providerId="LiveId" clId="{5439B9AB-77D9-446A-B02B-D6E4F1090FD4}" dt="2025-11-15T12:15:08.049" v="881"/>
          <ac:picMkLst>
            <pc:docMk/>
            <pc:sldMk cId="3559581144" sldId="399"/>
            <ac:picMk id="2" creationId="{42B42EFC-E92B-2374-BFB2-D3067FFE006D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3559581144" sldId="399"/>
            <ac:picMk id="3" creationId="{8A182BA1-97C4-23F8-B810-48E28CA39139}"/>
          </ac:picMkLst>
        </pc:picChg>
      </pc:sldChg>
      <pc:sldChg chg="addSp delSp modSp add mod modTransition modAnim">
        <pc:chgData name="Stephen Sorrell" userId="225f3560a924d65e" providerId="LiveId" clId="{5439B9AB-77D9-446A-B02B-D6E4F1090FD4}" dt="2025-11-15T12:22:04.859" v="883"/>
        <pc:sldMkLst>
          <pc:docMk/>
          <pc:sldMk cId="4022745966" sldId="400"/>
        </pc:sldMkLst>
        <pc:graphicFrameChg chg="modGraphic">
          <ac:chgData name="Stephen Sorrell" userId="225f3560a924d65e" providerId="LiveId" clId="{5439B9AB-77D9-446A-B02B-D6E4F1090FD4}" dt="2025-11-15T09:17:25.192" v="706" actId="207"/>
          <ac:graphicFrameMkLst>
            <pc:docMk/>
            <pc:sldMk cId="4022745966" sldId="400"/>
            <ac:graphicFrameMk id="4" creationId="{D5CF4365-4E5E-88C4-A839-37D52CFA5345}"/>
          </ac:graphicFrameMkLst>
        </pc:graphicFrameChg>
        <pc:picChg chg="add del mod">
          <ac:chgData name="Stephen Sorrell" userId="225f3560a924d65e" providerId="LiveId" clId="{5439B9AB-77D9-446A-B02B-D6E4F1090FD4}" dt="2025-11-15T12:15:08.049" v="881"/>
          <ac:picMkLst>
            <pc:docMk/>
            <pc:sldMk cId="4022745966" sldId="400"/>
            <ac:picMk id="2" creationId="{08AAD1A9-E057-9C5B-03A3-DDA4FDD02315}"/>
          </ac:picMkLst>
        </pc:picChg>
        <pc:picChg chg="add del mod">
          <ac:chgData name="Stephen Sorrell" userId="225f3560a924d65e" providerId="LiveId" clId="{5439B9AB-77D9-446A-B02B-D6E4F1090FD4}" dt="2025-11-15T12:22:04.859" v="883"/>
          <ac:picMkLst>
            <pc:docMk/>
            <pc:sldMk cId="4022745966" sldId="400"/>
            <ac:picMk id="3" creationId="{4A42923D-27B3-BB58-1A16-097FA28FF269}"/>
          </ac:picMkLst>
        </pc:picChg>
      </pc:sldChg>
      <pc:sldChg chg="new del">
        <pc:chgData name="Stephen Sorrell" userId="225f3560a924d65e" providerId="LiveId" clId="{5439B9AB-77D9-446A-B02B-D6E4F1090FD4}" dt="2025-11-15T09:21:13.848" v="717" actId="680"/>
        <pc:sldMkLst>
          <pc:docMk/>
          <pc:sldMk cId="1598949405" sldId="401"/>
        </pc:sldMkLst>
      </pc:sldChg>
      <pc:sldMasterChg chg="modSldLayout">
        <pc:chgData name="Stephen Sorrell" userId="225f3560a924d65e" providerId="LiveId" clId="{5439B9AB-77D9-446A-B02B-D6E4F1090FD4}" dt="2025-11-13T09:45:15.339" v="368" actId="478"/>
        <pc:sldMasterMkLst>
          <pc:docMk/>
          <pc:sldMasterMk cId="0" sldId="2147483684"/>
        </pc:sldMasterMkLst>
        <pc:sldLayoutChg chg="delSp mod">
          <pc:chgData name="Stephen Sorrell" userId="225f3560a924d65e" providerId="LiveId" clId="{5439B9AB-77D9-446A-B02B-D6E4F1090FD4}" dt="2025-11-13T09:45:15.339" v="368" actId="478"/>
          <pc:sldLayoutMkLst>
            <pc:docMk/>
            <pc:sldMasterMk cId="0" sldId="2147483684"/>
            <pc:sldLayoutMk cId="0" sldId="2147483685"/>
          </pc:sldLayoutMkLst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0.26178" units="1/cm"/>
          <inkml:channelProperty channel="Y" name="resolution" value="50.23256" units="1/cm"/>
          <inkml:channelProperty channel="T" name="resolution" value="1" units="1/dev"/>
        </inkml:channelProperties>
      </inkml:inkSource>
      <inkml:timestamp xml:id="ts0" timeString="2025-11-13T08:12:36.836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2738 2705 0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816D2-CE4E-4502-8CA9-86E721586269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219AC1-8618-4862-A79E-BF0BDE5F2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077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219AC1-8618-4862-A79E-BF0BDE5F2D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996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85C5-1A8C-4CF2-ADE2-3B35DC2D5D2E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326B03-56DD-4BF4-99FF-A5C88F6C43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85C5-1A8C-4CF2-ADE2-3B35DC2D5D2E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6B03-56DD-4BF4-99FF-A5C88F6C43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85C5-1A8C-4CF2-ADE2-3B35DC2D5D2E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6B03-56DD-4BF4-99FF-A5C88F6C43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B5DD7-691F-91DF-D156-05879582D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3BEA96-9D77-1476-0FBD-EFD744F3E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85C5-1A8C-4CF2-ADE2-3B35DC2D5D2E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D6313B-FCB9-9BDD-908E-904796205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97EF74-33AB-134B-8221-7C9E7D58E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6B03-56DD-4BF4-99FF-A5C88F6C4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691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5E885C5-1A8C-4CF2-ADE2-3B35DC2D5D2E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7326B03-56DD-4BF4-99FF-A5C88F6C43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85C5-1A8C-4CF2-ADE2-3B35DC2D5D2E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6B03-56DD-4BF4-99FF-A5C88F6C43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85C5-1A8C-4CF2-ADE2-3B35DC2D5D2E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6B03-56DD-4BF4-99FF-A5C88F6C43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6B03-56DD-4BF4-99FF-A5C88F6C43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85C5-1A8C-4CF2-ADE2-3B35DC2D5D2E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85C5-1A8C-4CF2-ADE2-3B35DC2D5D2E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6B03-56DD-4BF4-99FF-A5C88F6C43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85C5-1A8C-4CF2-ADE2-3B35DC2D5D2E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6B03-56DD-4BF4-99FF-A5C88F6C43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5E885C5-1A8C-4CF2-ADE2-3B35DC2D5D2E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7326B03-56DD-4BF4-99FF-A5C88F6C43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885C5-1A8C-4CF2-ADE2-3B35DC2D5D2E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326B03-56DD-4BF4-99FF-A5C88F6C43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5E885C5-1A8C-4CF2-ADE2-3B35DC2D5D2E}" type="datetimeFigureOut">
              <a:rPr lang="en-US" smtClean="0"/>
              <a:pPr/>
              <a:t>11/15/2025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7326B03-56DD-4BF4-99FF-A5C88F6C43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17605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87630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996406D-A461-FE60-DF2F-842BB56292D8}"/>
                  </a:ext>
                </a:extLst>
              </p14:cNvPr>
              <p14:cNvContentPartPr/>
              <p14:nvPr/>
            </p14:nvContentPartPr>
            <p14:xfrm>
              <a:off x="985680" y="973800"/>
              <a:ext cx="36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996406D-A461-FE60-DF2F-842BB56292D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76320" y="96444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06960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0996894">
            <a:off x="1261037" y="569287"/>
            <a:ext cx="3857917" cy="3403408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1 Cor. 7:10 -11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30000" dirty="0">
                <a:solidFill>
                  <a:schemeClr val="tx1"/>
                </a:solidFill>
              </a:rPr>
              <a:t>…</a:t>
            </a:r>
            <a:r>
              <a:rPr lang="en-US" b="1" baseline="0" dirty="0">
                <a:solidFill>
                  <a:schemeClr val="tx1"/>
                </a:solidFill>
              </a:rPr>
              <a:t>Let not </a:t>
            </a:r>
            <a:r>
              <a:rPr lang="en-US" b="1" baseline="0" dirty="0">
                <a:solidFill>
                  <a:srgbClr val="0070C0"/>
                </a:solidFill>
              </a:rPr>
              <a:t>the wife depart from her husband</a:t>
            </a:r>
            <a:r>
              <a:rPr lang="en-US" b="1" baseline="0" dirty="0">
                <a:solidFill>
                  <a:schemeClr val="tx1"/>
                </a:solidFill>
              </a:rPr>
              <a:t>: </a:t>
            </a:r>
            <a:r>
              <a:rPr lang="en-US" b="1" baseline="30000" dirty="0">
                <a:solidFill>
                  <a:schemeClr val="tx1"/>
                </a:solidFill>
              </a:rPr>
              <a:t>11</a:t>
            </a:r>
            <a:r>
              <a:rPr lang="en-US" b="1" baseline="0" dirty="0">
                <a:solidFill>
                  <a:schemeClr val="tx1"/>
                </a:solidFill>
              </a:rPr>
              <a:t>But and if she depart, </a:t>
            </a:r>
            <a:r>
              <a:rPr lang="en-US" b="1" baseline="0" dirty="0">
                <a:solidFill>
                  <a:srgbClr val="FFFF00"/>
                </a:solidFill>
              </a:rPr>
              <a:t>let her </a:t>
            </a:r>
            <a:r>
              <a:rPr lang="en-US" b="1" baseline="0" dirty="0">
                <a:solidFill>
                  <a:schemeClr val="tx1"/>
                </a:solidFill>
              </a:rPr>
              <a:t>remain unmarried, or be reconciled to her husband: and let not the husband put away his wife.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46778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Remain unmarried or be reconciled 1 </a:t>
                      </a:r>
                      <a:r>
                        <a:rPr lang="en-US" sz="800" dirty="0" err="1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Cor</a:t>
                      </a: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7:10-11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0996894">
            <a:off x="1253328" y="569965"/>
            <a:ext cx="3857917" cy="3315077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1 Cor. 7:10 -11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30000" dirty="0">
                <a:solidFill>
                  <a:schemeClr val="tx1"/>
                </a:solidFill>
              </a:rPr>
              <a:t>…</a:t>
            </a:r>
            <a:r>
              <a:rPr lang="en-US" b="1" baseline="0" dirty="0">
                <a:solidFill>
                  <a:schemeClr val="tx1"/>
                </a:solidFill>
              </a:rPr>
              <a:t>Let not </a:t>
            </a:r>
            <a:r>
              <a:rPr lang="en-US" b="1" baseline="0" dirty="0">
                <a:solidFill>
                  <a:srgbClr val="0070C0"/>
                </a:solidFill>
              </a:rPr>
              <a:t>the wife depart from her husband</a:t>
            </a:r>
            <a:r>
              <a:rPr lang="en-US" b="1" baseline="0" dirty="0">
                <a:solidFill>
                  <a:schemeClr val="tx1"/>
                </a:solidFill>
              </a:rPr>
              <a:t>: </a:t>
            </a:r>
            <a:r>
              <a:rPr lang="en-US" b="1" baseline="30000" dirty="0">
                <a:solidFill>
                  <a:schemeClr val="tx1"/>
                </a:solidFill>
              </a:rPr>
              <a:t>11</a:t>
            </a:r>
            <a:r>
              <a:rPr lang="en-US" b="1" baseline="0" dirty="0">
                <a:solidFill>
                  <a:schemeClr val="tx1"/>
                </a:solidFill>
              </a:rPr>
              <a:t>But and if she depart, </a:t>
            </a:r>
            <a:r>
              <a:rPr lang="en-US" b="1" baseline="0" dirty="0">
                <a:solidFill>
                  <a:srgbClr val="FFFF00"/>
                </a:solidFill>
              </a:rPr>
              <a:t>let her </a:t>
            </a:r>
            <a:r>
              <a:rPr lang="en-US" b="1" baseline="0" dirty="0">
                <a:solidFill>
                  <a:srgbClr val="C00000"/>
                </a:solidFill>
              </a:rPr>
              <a:t>remain unmarried, or be reconciled </a:t>
            </a:r>
            <a:r>
              <a:rPr lang="en-US" b="1" baseline="0" dirty="0">
                <a:solidFill>
                  <a:schemeClr val="tx1"/>
                </a:solidFill>
              </a:rPr>
              <a:t>to her husband: and let not the husband put away his wife.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299584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Remain unmarried or be reconciled 1 </a:t>
                      </a:r>
                      <a:r>
                        <a:rPr lang="en-US" sz="8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Cor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7:10-11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91342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Remain unmarried or be reconciled 1 </a:t>
                      </a:r>
                      <a:r>
                        <a:rPr lang="en-US" sz="8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Cor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7:10-11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617022">
            <a:off x="5296582" y="1120083"/>
            <a:ext cx="3231336" cy="3545271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1 Cor. 7:15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But if the unbelieving depart, let him depart. A brother or a sister is not under bondage in such cases: but God hath called us to peace.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531662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Remain unmarried or be reconciled 1 </a:t>
                      </a:r>
                      <a:r>
                        <a:rPr lang="en-US" sz="8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Cor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7:10-11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617022">
            <a:off x="5297796" y="1120193"/>
            <a:ext cx="3231336" cy="3531667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1 Cor. 7:15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But </a:t>
            </a:r>
            <a:r>
              <a:rPr lang="en-US" b="1" baseline="0" dirty="0">
                <a:solidFill>
                  <a:srgbClr val="0070C0"/>
                </a:solidFill>
              </a:rPr>
              <a:t>if the unbelieving depart</a:t>
            </a:r>
            <a:r>
              <a:rPr lang="en-US" b="1" baseline="0" dirty="0">
                <a:solidFill>
                  <a:schemeClr val="tx1"/>
                </a:solidFill>
              </a:rPr>
              <a:t>, let him depart. A brother or a sister is not under bondage in such cases: but God hath called us to peace.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339766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Remain unmarried or be reconciled 1 </a:t>
                      </a:r>
                      <a:r>
                        <a:rPr lang="en-US" sz="8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Cor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7:10-11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617022">
            <a:off x="5284411" y="1118988"/>
            <a:ext cx="3231336" cy="3681619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1 Cor. 7:15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But </a:t>
            </a:r>
            <a:r>
              <a:rPr lang="en-US" b="1" baseline="0" dirty="0">
                <a:solidFill>
                  <a:srgbClr val="0070C0"/>
                </a:solidFill>
              </a:rPr>
              <a:t>if the unbelieving depart</a:t>
            </a:r>
            <a:r>
              <a:rPr lang="en-US" b="1" baseline="0" dirty="0">
                <a:solidFill>
                  <a:schemeClr val="tx1"/>
                </a:solidFill>
              </a:rPr>
              <a:t>, let him depart. </a:t>
            </a:r>
            <a:r>
              <a:rPr lang="en-US" b="1" baseline="0" dirty="0">
                <a:solidFill>
                  <a:srgbClr val="0070C0"/>
                </a:solidFill>
              </a:rPr>
              <a:t>A brother or a sister </a:t>
            </a:r>
            <a:r>
              <a:rPr lang="en-US" b="1" baseline="0" dirty="0">
                <a:solidFill>
                  <a:schemeClr val="tx1"/>
                </a:solidFill>
              </a:rPr>
              <a:t>is not under bondage in such cases: but God hath called us to peace.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902C754-1D0D-0EC5-8E0D-1ECC6C541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078B714-FD42-962F-0D37-2D80E0BC26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232600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Remain unmarried or be reconciled 1 </a:t>
                      </a:r>
                      <a:r>
                        <a:rPr lang="en-US" sz="8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Cor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7:10-11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>
            <a:extLst>
              <a:ext uri="{FF2B5EF4-FFF2-40B4-BE49-F238E27FC236}">
                <a16:creationId xmlns:a16="http://schemas.microsoft.com/office/drawing/2014/main" id="{83473A47-08E3-B723-C295-2523BC1C00EE}"/>
              </a:ext>
            </a:extLst>
          </p:cNvPr>
          <p:cNvSpPr/>
          <p:nvPr/>
        </p:nvSpPr>
        <p:spPr>
          <a:xfrm rot="617022">
            <a:off x="5284411" y="1118988"/>
            <a:ext cx="3231336" cy="3681619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1 Cor. 7:15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But </a:t>
            </a:r>
            <a:r>
              <a:rPr lang="en-US" b="1" baseline="0" dirty="0">
                <a:solidFill>
                  <a:srgbClr val="0070C0"/>
                </a:solidFill>
              </a:rPr>
              <a:t>if the unbelieving depart</a:t>
            </a:r>
            <a:r>
              <a:rPr lang="en-US" b="1" baseline="0" dirty="0">
                <a:solidFill>
                  <a:schemeClr val="tx1"/>
                </a:solidFill>
              </a:rPr>
              <a:t>, let him depart. </a:t>
            </a:r>
            <a:r>
              <a:rPr lang="en-US" b="1" baseline="0" dirty="0">
                <a:solidFill>
                  <a:srgbClr val="0070C0"/>
                </a:solidFill>
              </a:rPr>
              <a:t>A brother or a sister </a:t>
            </a:r>
            <a:r>
              <a:rPr lang="en-US" b="1" baseline="0" dirty="0">
                <a:solidFill>
                  <a:schemeClr val="tx1"/>
                </a:solidFill>
              </a:rPr>
              <a:t>is not under bondage in such cases: but God hath called us to peace.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600762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434489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Remain unmarried or be reconciled 1 </a:t>
                      </a:r>
                      <a:r>
                        <a:rPr lang="en-US" sz="8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Cor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7:10-11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617022">
            <a:off x="5304489" y="1120795"/>
            <a:ext cx="3231336" cy="3456691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1 Cor. 7:15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But </a:t>
            </a:r>
            <a:r>
              <a:rPr lang="en-US" b="1" baseline="0" dirty="0">
                <a:solidFill>
                  <a:srgbClr val="0070C0"/>
                </a:solidFill>
              </a:rPr>
              <a:t>if the unbelieving depart</a:t>
            </a:r>
            <a:r>
              <a:rPr lang="en-US" b="1" baseline="0" dirty="0">
                <a:solidFill>
                  <a:schemeClr val="tx1"/>
                </a:solidFill>
              </a:rPr>
              <a:t>, let him depart. </a:t>
            </a:r>
            <a:r>
              <a:rPr lang="en-US" b="1" baseline="0" dirty="0">
                <a:solidFill>
                  <a:srgbClr val="0070C0"/>
                </a:solidFill>
              </a:rPr>
              <a:t>A </a:t>
            </a:r>
            <a:r>
              <a:rPr lang="en-US" b="1" baseline="0" dirty="0">
                <a:solidFill>
                  <a:srgbClr val="FFFF00"/>
                </a:solidFill>
              </a:rPr>
              <a:t>brother or a sister</a:t>
            </a:r>
            <a:r>
              <a:rPr lang="en-US" b="1" baseline="0" dirty="0">
                <a:solidFill>
                  <a:srgbClr val="0070C0"/>
                </a:solidFill>
              </a:rPr>
              <a:t> </a:t>
            </a:r>
            <a:r>
              <a:rPr lang="en-US" b="1" baseline="0" dirty="0">
                <a:solidFill>
                  <a:schemeClr val="tx1"/>
                </a:solidFill>
              </a:rPr>
              <a:t>is not under bondage in such cases: but God hath called us to peace.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339873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Not in Bondage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 Cor. 7:15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/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Remain unmarried or be reconciled 1 </a:t>
                      </a:r>
                      <a:r>
                        <a:rPr lang="en-US" sz="8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Cor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7:10-11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617022">
            <a:off x="5291104" y="1119591"/>
            <a:ext cx="3231336" cy="3606643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1 Cor. 7:15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But </a:t>
            </a:r>
            <a:r>
              <a:rPr lang="en-US" b="1" baseline="0" dirty="0">
                <a:solidFill>
                  <a:srgbClr val="0070C0"/>
                </a:solidFill>
              </a:rPr>
              <a:t>if the unbelieving depart</a:t>
            </a:r>
            <a:r>
              <a:rPr lang="en-US" b="1" baseline="0" dirty="0">
                <a:solidFill>
                  <a:schemeClr val="tx1"/>
                </a:solidFill>
              </a:rPr>
              <a:t>, let him depart. </a:t>
            </a:r>
            <a:r>
              <a:rPr lang="en-US" b="1" baseline="0" dirty="0">
                <a:solidFill>
                  <a:srgbClr val="0070C0"/>
                </a:solidFill>
              </a:rPr>
              <a:t>A </a:t>
            </a:r>
            <a:r>
              <a:rPr lang="en-US" b="1" baseline="0" dirty="0">
                <a:solidFill>
                  <a:srgbClr val="FFFF00"/>
                </a:solidFill>
              </a:rPr>
              <a:t>brother or a sister</a:t>
            </a:r>
            <a:r>
              <a:rPr lang="en-US" b="1" baseline="0" dirty="0">
                <a:solidFill>
                  <a:srgbClr val="0070C0"/>
                </a:solidFill>
              </a:rPr>
              <a:t> </a:t>
            </a:r>
            <a:r>
              <a:rPr lang="en-US" b="1" baseline="0" dirty="0">
                <a:solidFill>
                  <a:srgbClr val="C00000"/>
                </a:solidFill>
              </a:rPr>
              <a:t>is not under bondage in such cases</a:t>
            </a:r>
            <a:r>
              <a:rPr lang="en-US" b="1" baseline="0" dirty="0">
                <a:solidFill>
                  <a:schemeClr val="tx1"/>
                </a:solidFill>
              </a:rPr>
              <a:t>: but God hath called us to peace.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B4CFB37-E71A-B3F5-FD68-C7C87B9727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6733495-F65E-E530-A054-E3644CBBB4F3}"/>
              </a:ext>
            </a:extLst>
          </p:cNvPr>
          <p:cNvGraphicFramePr>
            <a:graphicFrameLocks noGrp="1"/>
          </p:cNvGraphicFramePr>
          <p:nvPr/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Not in Bondage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 Cor. 7:15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/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Not in Bondage 1 Cor. 7:15</a:t>
                      </a: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Remain unmarried or be reconciled 1 </a:t>
                      </a:r>
                      <a:r>
                        <a:rPr lang="en-US" sz="8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Cor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7:10-11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>
            <a:extLst>
              <a:ext uri="{FF2B5EF4-FFF2-40B4-BE49-F238E27FC236}">
                <a16:creationId xmlns:a16="http://schemas.microsoft.com/office/drawing/2014/main" id="{F89617ED-F3FC-7E7F-6857-798AD6DFE088}"/>
              </a:ext>
            </a:extLst>
          </p:cNvPr>
          <p:cNvSpPr/>
          <p:nvPr/>
        </p:nvSpPr>
        <p:spPr>
          <a:xfrm rot="617022">
            <a:off x="5291104" y="1119591"/>
            <a:ext cx="3231336" cy="3606643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1 Cor. 7:15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But </a:t>
            </a:r>
            <a:r>
              <a:rPr lang="en-US" b="1" baseline="0" dirty="0">
                <a:solidFill>
                  <a:srgbClr val="0070C0"/>
                </a:solidFill>
              </a:rPr>
              <a:t>if the unbelieving depart</a:t>
            </a:r>
            <a:r>
              <a:rPr lang="en-US" b="1" baseline="0" dirty="0">
                <a:solidFill>
                  <a:schemeClr val="tx1"/>
                </a:solidFill>
              </a:rPr>
              <a:t>, let him depart. </a:t>
            </a:r>
            <a:r>
              <a:rPr lang="en-US" b="1" baseline="0" dirty="0">
                <a:solidFill>
                  <a:srgbClr val="0070C0"/>
                </a:solidFill>
              </a:rPr>
              <a:t>A </a:t>
            </a:r>
            <a:r>
              <a:rPr lang="en-US" b="1" baseline="0" dirty="0">
                <a:solidFill>
                  <a:srgbClr val="FFFF00"/>
                </a:solidFill>
              </a:rPr>
              <a:t>brother or a sister</a:t>
            </a:r>
            <a:r>
              <a:rPr lang="en-US" b="1" baseline="0" dirty="0">
                <a:solidFill>
                  <a:srgbClr val="0070C0"/>
                </a:solidFill>
              </a:rPr>
              <a:t> </a:t>
            </a:r>
            <a:r>
              <a:rPr lang="en-US" b="1" baseline="0" dirty="0">
                <a:solidFill>
                  <a:srgbClr val="C00000"/>
                </a:solidFill>
              </a:rPr>
              <a:t>is not under bondage in such cases</a:t>
            </a:r>
            <a:r>
              <a:rPr lang="en-US" b="1" baseline="0" dirty="0">
                <a:solidFill>
                  <a:schemeClr val="tx1"/>
                </a:solidFill>
              </a:rPr>
              <a:t>: but God hath called us to peace.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458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616549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Not in Bondage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 Cor. 7:15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Not in Bondage 1 Cor. 7:15</a:t>
                      </a: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Remain unmarried or be reconciled 1 </a:t>
                      </a:r>
                      <a:r>
                        <a:rPr lang="en-US" sz="8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Cor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7:10-11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674412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Not in Bondage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 Cor. 7:15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Not in Bondage 1 Cor. 7:15</a:t>
                      </a: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Remain unmarried or be reconciled 1 </a:t>
                      </a:r>
                      <a:r>
                        <a:rPr lang="en-US" sz="8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Cor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7:10-11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96380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Not in Bondage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 Cor. 7:15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9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Not in Bondage 1 Cor. 7:15</a:t>
                      </a: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Remain unmarried or be reconciled 1 </a:t>
                      </a:r>
                      <a:r>
                        <a:rPr lang="en-US" sz="8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Cor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7:10-11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22B643A-D08A-71B6-498C-139AAE7565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FD2BC9E-877B-8678-EB61-002FEAB47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616664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Not in Bondage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 Cor. 7:15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762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762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9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Not in Bondage 1 Cor. 7:15</a:t>
                      </a: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Remain unmarried or be reconciled 1 </a:t>
                      </a:r>
                      <a:r>
                        <a:rPr lang="en-US" sz="8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Cor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7:10-11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958114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2DB552D-BC00-E1C9-0812-D23E259CF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5CF4365-4E5E-88C4-A839-37D52CFA53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828169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Not in Bondage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 Cor. 7:15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762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762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9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Not in Bondage 1 Cor. 7:15</a:t>
                      </a: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Remain unmarried or be reconciled 1 </a:t>
                      </a:r>
                      <a:r>
                        <a:rPr lang="en-US" sz="8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Cor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7:10-11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2745966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947921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Not in Bondage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 Cor. 7:15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Not in Bondage 1 Cor. 7:15</a:t>
                      </a: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Remain unmarried or be reconciled 1 </a:t>
                      </a:r>
                      <a:r>
                        <a:rPr lang="en-US" sz="8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Cor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7:10-11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9976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Not in Bondage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 Cor. 7:15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Not in Bondage 1 Cor. 7:15</a:t>
                      </a: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Remain unmarried or be reconciled 1 </a:t>
                      </a:r>
                      <a:r>
                        <a:rPr lang="en-US" sz="8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Cor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7:10-11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736BD28-F770-E86D-5E56-7B72D2DDA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7FE5FD8-CB9F-7CDA-638A-09EF30A8C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33533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Not in Bondage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 Cor. 7:15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strike="sngStrike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strike="sngStrike" baseline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Not in Bondage 1 Cor. 7:15</a:t>
                      </a: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Remain unmarried or be reconciled 1 </a:t>
                      </a:r>
                      <a:r>
                        <a:rPr lang="en-US" sz="8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Cor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7:10-11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035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97646-F526-5D5A-39F7-D30BB7AAC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FDCBA8-438C-CBCA-B687-5EFCA2C7C9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487708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8876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5878356A-BB90-A9C9-4936-6E24FFBAC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1EC496C-6260-D67C-D138-14D7EE7DAA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684756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34BB42A8-0A38-3399-1FF2-26A42BA2F5BD}"/>
              </a:ext>
            </a:extLst>
          </p:cNvPr>
          <p:cNvSpPr/>
          <p:nvPr/>
        </p:nvSpPr>
        <p:spPr>
          <a:xfrm>
            <a:off x="1037736" y="1657350"/>
            <a:ext cx="2010264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4DCC90F-F539-067D-761C-C7062C63A318}"/>
              </a:ext>
            </a:extLst>
          </p:cNvPr>
          <p:cNvSpPr/>
          <p:nvPr/>
        </p:nvSpPr>
        <p:spPr>
          <a:xfrm>
            <a:off x="1815081" y="2224385"/>
            <a:ext cx="4555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4069860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4C73E63-2CD3-212C-8A73-5DCC22CB7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D4922B-5CCE-0829-B92D-AB9B414470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545212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D96BBA71-B576-823D-C127-96A48E622BA1}"/>
              </a:ext>
            </a:extLst>
          </p:cNvPr>
          <p:cNvSpPr/>
          <p:nvPr/>
        </p:nvSpPr>
        <p:spPr>
          <a:xfrm>
            <a:off x="1037736" y="1657350"/>
            <a:ext cx="2010264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45C1A95-AA39-F6AF-1F54-00C4D37554BF}"/>
              </a:ext>
            </a:extLst>
          </p:cNvPr>
          <p:cNvSpPr/>
          <p:nvPr/>
        </p:nvSpPr>
        <p:spPr>
          <a:xfrm>
            <a:off x="3048000" y="1657350"/>
            <a:ext cx="1981200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CA6EEB-7434-B09C-A041-5DA9C4157418}"/>
              </a:ext>
            </a:extLst>
          </p:cNvPr>
          <p:cNvSpPr/>
          <p:nvPr/>
        </p:nvSpPr>
        <p:spPr>
          <a:xfrm>
            <a:off x="1815081" y="2224385"/>
            <a:ext cx="4555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B96FB2B-F69E-C86E-F5D5-5A1654617948}"/>
              </a:ext>
            </a:extLst>
          </p:cNvPr>
          <p:cNvSpPr/>
          <p:nvPr/>
        </p:nvSpPr>
        <p:spPr>
          <a:xfrm>
            <a:off x="3673703" y="2224385"/>
            <a:ext cx="7264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II</a:t>
            </a:r>
          </a:p>
        </p:txBody>
      </p:sp>
    </p:spTree>
    <p:extLst>
      <p:ext uri="{BB962C8B-B14F-4D97-AF65-F5344CB8AC3E}">
        <p14:creationId xmlns:p14="http://schemas.microsoft.com/office/powerpoint/2010/main" val="1526066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B15D2A5-C584-BE33-8662-70E4B39C4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C3D0151-4025-C0B3-3785-E668B53C45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648107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4DA92C87-2C6D-C0BD-2784-3648FC04A686}"/>
              </a:ext>
            </a:extLst>
          </p:cNvPr>
          <p:cNvSpPr/>
          <p:nvPr/>
        </p:nvSpPr>
        <p:spPr>
          <a:xfrm>
            <a:off x="1037736" y="1657350"/>
            <a:ext cx="2010264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EC3B981-B98F-8D3F-9B61-C9FAB123BEBB}"/>
              </a:ext>
            </a:extLst>
          </p:cNvPr>
          <p:cNvSpPr/>
          <p:nvPr/>
        </p:nvSpPr>
        <p:spPr>
          <a:xfrm>
            <a:off x="3048000" y="1657350"/>
            <a:ext cx="1981200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A97951-EB80-AB01-DC46-BBF1B6834739}"/>
              </a:ext>
            </a:extLst>
          </p:cNvPr>
          <p:cNvSpPr/>
          <p:nvPr/>
        </p:nvSpPr>
        <p:spPr>
          <a:xfrm>
            <a:off x="5029198" y="1657350"/>
            <a:ext cx="1981200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C86EDD5-6BCD-83DD-AABE-59C2D3A41615}"/>
              </a:ext>
            </a:extLst>
          </p:cNvPr>
          <p:cNvSpPr/>
          <p:nvPr/>
        </p:nvSpPr>
        <p:spPr>
          <a:xfrm>
            <a:off x="1815081" y="2224385"/>
            <a:ext cx="4555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25340E3-3308-363E-33FC-F2E8589B9394}"/>
              </a:ext>
            </a:extLst>
          </p:cNvPr>
          <p:cNvSpPr/>
          <p:nvPr/>
        </p:nvSpPr>
        <p:spPr>
          <a:xfrm>
            <a:off x="3673703" y="2224385"/>
            <a:ext cx="7264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D288F1D-6599-985E-093B-BC0B67EDB386}"/>
              </a:ext>
            </a:extLst>
          </p:cNvPr>
          <p:cNvSpPr/>
          <p:nvPr/>
        </p:nvSpPr>
        <p:spPr>
          <a:xfrm>
            <a:off x="5527435" y="2224385"/>
            <a:ext cx="997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III</a:t>
            </a:r>
          </a:p>
        </p:txBody>
      </p:sp>
    </p:spTree>
    <p:extLst>
      <p:ext uri="{BB962C8B-B14F-4D97-AF65-F5344CB8AC3E}">
        <p14:creationId xmlns:p14="http://schemas.microsoft.com/office/powerpoint/2010/main" val="473835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E361C4E-2833-FA68-42B6-0784C741B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7E52BEE-52D8-C411-D08B-35142B1CB3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60916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6D80C90B-4F4C-54A3-8449-E884B73C8FBB}"/>
              </a:ext>
            </a:extLst>
          </p:cNvPr>
          <p:cNvSpPr/>
          <p:nvPr/>
        </p:nvSpPr>
        <p:spPr>
          <a:xfrm>
            <a:off x="1037736" y="1657350"/>
            <a:ext cx="2010264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9CECE1-58C0-0E0B-9F5B-6EE44E9AD9BA}"/>
              </a:ext>
            </a:extLst>
          </p:cNvPr>
          <p:cNvSpPr/>
          <p:nvPr/>
        </p:nvSpPr>
        <p:spPr>
          <a:xfrm>
            <a:off x="3048000" y="1657350"/>
            <a:ext cx="1981200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41E5BD-9E01-9621-2679-0E23A0EC7C14}"/>
              </a:ext>
            </a:extLst>
          </p:cNvPr>
          <p:cNvSpPr/>
          <p:nvPr/>
        </p:nvSpPr>
        <p:spPr>
          <a:xfrm>
            <a:off x="5029198" y="1657350"/>
            <a:ext cx="1981200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19ED08-3274-A921-BF93-458148807AB8}"/>
              </a:ext>
            </a:extLst>
          </p:cNvPr>
          <p:cNvSpPr/>
          <p:nvPr/>
        </p:nvSpPr>
        <p:spPr>
          <a:xfrm>
            <a:off x="7010399" y="1657350"/>
            <a:ext cx="1981200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EBAE1E1-92B2-3EC5-FD79-E706D85C95DB}"/>
              </a:ext>
            </a:extLst>
          </p:cNvPr>
          <p:cNvSpPr/>
          <p:nvPr/>
        </p:nvSpPr>
        <p:spPr>
          <a:xfrm>
            <a:off x="1815081" y="2224385"/>
            <a:ext cx="4555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11A1F18-04C8-4060-17B2-487D6AD978CE}"/>
              </a:ext>
            </a:extLst>
          </p:cNvPr>
          <p:cNvSpPr/>
          <p:nvPr/>
        </p:nvSpPr>
        <p:spPr>
          <a:xfrm>
            <a:off x="3673703" y="2224385"/>
            <a:ext cx="7264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F6CDA6B-C914-8F42-9626-991F33D55524}"/>
              </a:ext>
            </a:extLst>
          </p:cNvPr>
          <p:cNvSpPr/>
          <p:nvPr/>
        </p:nvSpPr>
        <p:spPr>
          <a:xfrm>
            <a:off x="5527435" y="2224385"/>
            <a:ext cx="997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III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53145A7-D4F2-3104-B7ED-578B682D5EDD}"/>
              </a:ext>
            </a:extLst>
          </p:cNvPr>
          <p:cNvSpPr/>
          <p:nvPr/>
        </p:nvSpPr>
        <p:spPr>
          <a:xfrm>
            <a:off x="7508633" y="2225074"/>
            <a:ext cx="9140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IV</a:t>
            </a:r>
          </a:p>
        </p:txBody>
      </p:sp>
    </p:spTree>
    <p:extLst>
      <p:ext uri="{BB962C8B-B14F-4D97-AF65-F5344CB8AC3E}">
        <p14:creationId xmlns:p14="http://schemas.microsoft.com/office/powerpoint/2010/main" val="20539788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05099E5-E041-74DA-7A92-C1448EE37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3CE80FA-128A-2CEB-4378-2985333494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972219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48BE3D67-E5E0-A263-0F8E-E24B25B631C4}"/>
              </a:ext>
            </a:extLst>
          </p:cNvPr>
          <p:cNvSpPr/>
          <p:nvPr/>
        </p:nvSpPr>
        <p:spPr>
          <a:xfrm>
            <a:off x="1037736" y="1657350"/>
            <a:ext cx="2010264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567D647-F56E-0D5D-40B2-1907E3244AA1}"/>
              </a:ext>
            </a:extLst>
          </p:cNvPr>
          <p:cNvSpPr/>
          <p:nvPr/>
        </p:nvSpPr>
        <p:spPr>
          <a:xfrm>
            <a:off x="3048000" y="1657350"/>
            <a:ext cx="1981200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F659EC-0197-1C6C-2331-90E5607A1D7F}"/>
              </a:ext>
            </a:extLst>
          </p:cNvPr>
          <p:cNvSpPr/>
          <p:nvPr/>
        </p:nvSpPr>
        <p:spPr>
          <a:xfrm>
            <a:off x="5029198" y="1657350"/>
            <a:ext cx="1981200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B8EB22-2788-5169-2624-5E4D61CA58A3}"/>
              </a:ext>
            </a:extLst>
          </p:cNvPr>
          <p:cNvSpPr/>
          <p:nvPr/>
        </p:nvSpPr>
        <p:spPr>
          <a:xfrm>
            <a:off x="7010399" y="1657350"/>
            <a:ext cx="1981200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849E36-E624-1B18-BB8A-8A5B6FE4EB89}"/>
              </a:ext>
            </a:extLst>
          </p:cNvPr>
          <p:cNvSpPr/>
          <p:nvPr/>
        </p:nvSpPr>
        <p:spPr>
          <a:xfrm>
            <a:off x="1037736" y="3730265"/>
            <a:ext cx="2010264" cy="1386116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7FD01F-D64F-CD7B-D363-F10040EDA5BB}"/>
              </a:ext>
            </a:extLst>
          </p:cNvPr>
          <p:cNvSpPr/>
          <p:nvPr/>
        </p:nvSpPr>
        <p:spPr>
          <a:xfrm>
            <a:off x="1815081" y="2224385"/>
            <a:ext cx="4555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CB3071-3BEF-C14B-15D3-395EF86F3677}"/>
              </a:ext>
            </a:extLst>
          </p:cNvPr>
          <p:cNvSpPr/>
          <p:nvPr/>
        </p:nvSpPr>
        <p:spPr>
          <a:xfrm>
            <a:off x="3673703" y="2224385"/>
            <a:ext cx="7264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02DEA1C-FDAC-6A1F-322D-63533378C2E4}"/>
              </a:ext>
            </a:extLst>
          </p:cNvPr>
          <p:cNvSpPr/>
          <p:nvPr/>
        </p:nvSpPr>
        <p:spPr>
          <a:xfrm>
            <a:off x="5527435" y="2224385"/>
            <a:ext cx="997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III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1ABAD20-AB74-002E-940C-6534B7734968}"/>
              </a:ext>
            </a:extLst>
          </p:cNvPr>
          <p:cNvSpPr/>
          <p:nvPr/>
        </p:nvSpPr>
        <p:spPr>
          <a:xfrm>
            <a:off x="7508633" y="2225074"/>
            <a:ext cx="9140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IV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FD3D6E-9110-26BD-46BD-C9E9DF8CB0D9}"/>
              </a:ext>
            </a:extLst>
          </p:cNvPr>
          <p:cNvSpPr/>
          <p:nvPr/>
        </p:nvSpPr>
        <p:spPr>
          <a:xfrm>
            <a:off x="1717771" y="3961658"/>
            <a:ext cx="6431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591448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4EEBE86-2011-D8E2-6267-3AC4D37B2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B3231A2-1B2F-974B-2EB8-DCF048AAB3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006139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91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60FDF07F-9DAC-65E3-BA84-582E01043304}"/>
              </a:ext>
            </a:extLst>
          </p:cNvPr>
          <p:cNvSpPr/>
          <p:nvPr/>
        </p:nvSpPr>
        <p:spPr>
          <a:xfrm>
            <a:off x="1037736" y="1657350"/>
            <a:ext cx="2010264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FBC01E-4745-07A6-83A7-CB46DB24A684}"/>
              </a:ext>
            </a:extLst>
          </p:cNvPr>
          <p:cNvSpPr/>
          <p:nvPr/>
        </p:nvSpPr>
        <p:spPr>
          <a:xfrm>
            <a:off x="3048000" y="1657350"/>
            <a:ext cx="1981200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DCA874-6F1E-507E-EF72-54965741BC4C}"/>
              </a:ext>
            </a:extLst>
          </p:cNvPr>
          <p:cNvSpPr/>
          <p:nvPr/>
        </p:nvSpPr>
        <p:spPr>
          <a:xfrm>
            <a:off x="5029198" y="1657350"/>
            <a:ext cx="1981200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11CA43-95C5-004E-20E8-7805C7DEE301}"/>
              </a:ext>
            </a:extLst>
          </p:cNvPr>
          <p:cNvSpPr/>
          <p:nvPr/>
        </p:nvSpPr>
        <p:spPr>
          <a:xfrm>
            <a:off x="7010399" y="1657350"/>
            <a:ext cx="1981200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272FDF-C044-5183-FCC9-BD68F9643822}"/>
              </a:ext>
            </a:extLst>
          </p:cNvPr>
          <p:cNvSpPr/>
          <p:nvPr/>
        </p:nvSpPr>
        <p:spPr>
          <a:xfrm>
            <a:off x="1037736" y="3730265"/>
            <a:ext cx="2010264" cy="1386116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37AC70-EDDA-1609-18D7-DA5CA5DF8697}"/>
              </a:ext>
            </a:extLst>
          </p:cNvPr>
          <p:cNvSpPr/>
          <p:nvPr/>
        </p:nvSpPr>
        <p:spPr>
          <a:xfrm>
            <a:off x="3040931" y="3750084"/>
            <a:ext cx="1981200" cy="1386116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5CB95B-5595-E8B9-9A18-141FCC18B061}"/>
              </a:ext>
            </a:extLst>
          </p:cNvPr>
          <p:cNvSpPr/>
          <p:nvPr/>
        </p:nvSpPr>
        <p:spPr>
          <a:xfrm>
            <a:off x="1815081" y="2224385"/>
            <a:ext cx="4555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3C4803-0773-9698-8638-A7D24CD77FD9}"/>
              </a:ext>
            </a:extLst>
          </p:cNvPr>
          <p:cNvSpPr/>
          <p:nvPr/>
        </p:nvSpPr>
        <p:spPr>
          <a:xfrm>
            <a:off x="3673703" y="2224385"/>
            <a:ext cx="7264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BF652A3-EDB4-20D2-7E7D-6300AFD9D323}"/>
              </a:ext>
            </a:extLst>
          </p:cNvPr>
          <p:cNvSpPr/>
          <p:nvPr/>
        </p:nvSpPr>
        <p:spPr>
          <a:xfrm>
            <a:off x="5527435" y="2224385"/>
            <a:ext cx="997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III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7E60D6-D7F0-BA86-B9F3-B0B8D53D598D}"/>
              </a:ext>
            </a:extLst>
          </p:cNvPr>
          <p:cNvSpPr/>
          <p:nvPr/>
        </p:nvSpPr>
        <p:spPr>
          <a:xfrm>
            <a:off x="7508633" y="2225074"/>
            <a:ext cx="9140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IV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85ECF4-2FC3-D2AE-5B16-371A866B045A}"/>
              </a:ext>
            </a:extLst>
          </p:cNvPr>
          <p:cNvSpPr/>
          <p:nvPr/>
        </p:nvSpPr>
        <p:spPr>
          <a:xfrm>
            <a:off x="1717771" y="3961658"/>
            <a:ext cx="6431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V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0ABA2AC-D472-E312-4BD0-6324C137D7E6}"/>
              </a:ext>
            </a:extLst>
          </p:cNvPr>
          <p:cNvSpPr/>
          <p:nvPr/>
        </p:nvSpPr>
        <p:spPr>
          <a:xfrm>
            <a:off x="3574120" y="3961658"/>
            <a:ext cx="9140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VI</a:t>
            </a:r>
          </a:p>
        </p:txBody>
      </p:sp>
    </p:spTree>
    <p:extLst>
      <p:ext uri="{BB962C8B-B14F-4D97-AF65-F5344CB8AC3E}">
        <p14:creationId xmlns:p14="http://schemas.microsoft.com/office/powerpoint/2010/main" val="41752511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9BEBAFD-2E36-B759-B49A-A4A6BEEED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9B51621-6222-92C4-19CA-654F97B78F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897056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92A8FD9B-75BE-F627-1E0E-ABC5A59CEFD5}"/>
              </a:ext>
            </a:extLst>
          </p:cNvPr>
          <p:cNvSpPr/>
          <p:nvPr/>
        </p:nvSpPr>
        <p:spPr>
          <a:xfrm>
            <a:off x="1037736" y="1657350"/>
            <a:ext cx="2010264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950A2D-8960-521A-12B7-55E3A224FB35}"/>
              </a:ext>
            </a:extLst>
          </p:cNvPr>
          <p:cNvSpPr/>
          <p:nvPr/>
        </p:nvSpPr>
        <p:spPr>
          <a:xfrm>
            <a:off x="3048000" y="1657350"/>
            <a:ext cx="1981200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1A1FCA-21AA-60F3-F17D-6D327B3449CD}"/>
              </a:ext>
            </a:extLst>
          </p:cNvPr>
          <p:cNvSpPr/>
          <p:nvPr/>
        </p:nvSpPr>
        <p:spPr>
          <a:xfrm>
            <a:off x="5029198" y="1657350"/>
            <a:ext cx="1981200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319C49-BE59-EC3F-D159-1C5BB5B06B1C}"/>
              </a:ext>
            </a:extLst>
          </p:cNvPr>
          <p:cNvSpPr/>
          <p:nvPr/>
        </p:nvSpPr>
        <p:spPr>
          <a:xfrm>
            <a:off x="7010399" y="1657350"/>
            <a:ext cx="1981200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44BE66-4B08-5DF8-38D2-449E7C6AC888}"/>
              </a:ext>
            </a:extLst>
          </p:cNvPr>
          <p:cNvSpPr/>
          <p:nvPr/>
        </p:nvSpPr>
        <p:spPr>
          <a:xfrm>
            <a:off x="1037736" y="3730265"/>
            <a:ext cx="2010264" cy="1386116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3207790-FAD0-C0FF-9D40-08A1F4FE9CC5}"/>
              </a:ext>
            </a:extLst>
          </p:cNvPr>
          <p:cNvSpPr/>
          <p:nvPr/>
        </p:nvSpPr>
        <p:spPr>
          <a:xfrm>
            <a:off x="3040931" y="3750084"/>
            <a:ext cx="1981200" cy="1386116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9545B6-2EC7-6716-A20A-8F5E919DB535}"/>
              </a:ext>
            </a:extLst>
          </p:cNvPr>
          <p:cNvSpPr/>
          <p:nvPr/>
        </p:nvSpPr>
        <p:spPr>
          <a:xfrm>
            <a:off x="5007205" y="3757384"/>
            <a:ext cx="1981200" cy="1386116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EB9BCC-CCB1-F50C-7F3F-C1BA859F4B6B}"/>
              </a:ext>
            </a:extLst>
          </p:cNvPr>
          <p:cNvSpPr/>
          <p:nvPr/>
        </p:nvSpPr>
        <p:spPr>
          <a:xfrm>
            <a:off x="1815081" y="2224385"/>
            <a:ext cx="4555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FB3A45-8015-00D5-8910-A5FAC28921D6}"/>
              </a:ext>
            </a:extLst>
          </p:cNvPr>
          <p:cNvSpPr/>
          <p:nvPr/>
        </p:nvSpPr>
        <p:spPr>
          <a:xfrm>
            <a:off x="3673703" y="2224385"/>
            <a:ext cx="7264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7FE2D5A-32F9-02E4-C8AE-E4CACB983E2C}"/>
              </a:ext>
            </a:extLst>
          </p:cNvPr>
          <p:cNvSpPr/>
          <p:nvPr/>
        </p:nvSpPr>
        <p:spPr>
          <a:xfrm>
            <a:off x="5527435" y="2224385"/>
            <a:ext cx="997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III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C750F2B-BA03-A28A-862C-BDF24F3E9093}"/>
              </a:ext>
            </a:extLst>
          </p:cNvPr>
          <p:cNvSpPr/>
          <p:nvPr/>
        </p:nvSpPr>
        <p:spPr>
          <a:xfrm>
            <a:off x="7508633" y="2225074"/>
            <a:ext cx="9140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IV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FE16B07-BDC6-D2B7-E76F-A2524B90F88A}"/>
              </a:ext>
            </a:extLst>
          </p:cNvPr>
          <p:cNvSpPr/>
          <p:nvPr/>
        </p:nvSpPr>
        <p:spPr>
          <a:xfrm>
            <a:off x="1717771" y="3961658"/>
            <a:ext cx="6431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V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6F70AEB-461C-C24F-7BAE-B42C982D1BC2}"/>
              </a:ext>
            </a:extLst>
          </p:cNvPr>
          <p:cNvSpPr/>
          <p:nvPr/>
        </p:nvSpPr>
        <p:spPr>
          <a:xfrm>
            <a:off x="3574120" y="3961658"/>
            <a:ext cx="9140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VI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527445D-5883-8E46-9B35-7CB20FBDDBF5}"/>
              </a:ext>
            </a:extLst>
          </p:cNvPr>
          <p:cNvSpPr/>
          <p:nvPr/>
        </p:nvSpPr>
        <p:spPr>
          <a:xfrm>
            <a:off x="5427328" y="3965799"/>
            <a:ext cx="11849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VII</a:t>
            </a:r>
          </a:p>
        </p:txBody>
      </p:sp>
    </p:spTree>
    <p:extLst>
      <p:ext uri="{BB962C8B-B14F-4D97-AF65-F5344CB8AC3E}">
        <p14:creationId xmlns:p14="http://schemas.microsoft.com/office/powerpoint/2010/main" val="1026264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580734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87630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F9839D9-D842-911B-F2C3-9C2055835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ECB92EC-96B1-3CF8-233C-300BB71203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360664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C3F16D99-F65B-9D51-733A-5C54C963F72D}"/>
              </a:ext>
            </a:extLst>
          </p:cNvPr>
          <p:cNvSpPr/>
          <p:nvPr/>
        </p:nvSpPr>
        <p:spPr>
          <a:xfrm>
            <a:off x="1037736" y="1657350"/>
            <a:ext cx="2010264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B774B6-893D-F921-A1F8-DF80F92CC40D}"/>
              </a:ext>
            </a:extLst>
          </p:cNvPr>
          <p:cNvSpPr/>
          <p:nvPr/>
        </p:nvSpPr>
        <p:spPr>
          <a:xfrm>
            <a:off x="3048000" y="1657350"/>
            <a:ext cx="1981200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7618F6-372C-13B9-17E6-D7A5F8ED475F}"/>
              </a:ext>
            </a:extLst>
          </p:cNvPr>
          <p:cNvSpPr/>
          <p:nvPr/>
        </p:nvSpPr>
        <p:spPr>
          <a:xfrm>
            <a:off x="5029198" y="1657350"/>
            <a:ext cx="1981200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5629D8-17D2-B583-50AA-244A7F28EECE}"/>
              </a:ext>
            </a:extLst>
          </p:cNvPr>
          <p:cNvSpPr/>
          <p:nvPr/>
        </p:nvSpPr>
        <p:spPr>
          <a:xfrm>
            <a:off x="7010399" y="1657350"/>
            <a:ext cx="1981200" cy="2057400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364CA9-25B1-2DA7-478C-A905429A77A5}"/>
              </a:ext>
            </a:extLst>
          </p:cNvPr>
          <p:cNvSpPr/>
          <p:nvPr/>
        </p:nvSpPr>
        <p:spPr>
          <a:xfrm>
            <a:off x="1037736" y="3730265"/>
            <a:ext cx="2010264" cy="1386116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8B48737-BAF7-5062-DE18-CE54317E58C9}"/>
              </a:ext>
            </a:extLst>
          </p:cNvPr>
          <p:cNvSpPr/>
          <p:nvPr/>
        </p:nvSpPr>
        <p:spPr>
          <a:xfrm>
            <a:off x="3040931" y="3750084"/>
            <a:ext cx="1981200" cy="1386116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D20C58-C9AB-4EE6-BD73-6303C2BC84C0}"/>
              </a:ext>
            </a:extLst>
          </p:cNvPr>
          <p:cNvSpPr/>
          <p:nvPr/>
        </p:nvSpPr>
        <p:spPr>
          <a:xfrm>
            <a:off x="5007205" y="3757384"/>
            <a:ext cx="1981200" cy="1386116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E3CA01-68F6-D0C1-9E43-5B2E3C96F599}"/>
              </a:ext>
            </a:extLst>
          </p:cNvPr>
          <p:cNvSpPr/>
          <p:nvPr/>
        </p:nvSpPr>
        <p:spPr>
          <a:xfrm>
            <a:off x="7010398" y="3757384"/>
            <a:ext cx="1981200" cy="1386116"/>
          </a:xfrm>
          <a:prstGeom prst="rect">
            <a:avLst/>
          </a:prstGeom>
          <a:noFill/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56437BF-EF03-2011-D4AA-6300ED95872C}"/>
              </a:ext>
            </a:extLst>
          </p:cNvPr>
          <p:cNvSpPr/>
          <p:nvPr/>
        </p:nvSpPr>
        <p:spPr>
          <a:xfrm>
            <a:off x="1815081" y="2224385"/>
            <a:ext cx="4555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916F366-0055-6832-C44A-0382575E6936}"/>
              </a:ext>
            </a:extLst>
          </p:cNvPr>
          <p:cNvSpPr/>
          <p:nvPr/>
        </p:nvSpPr>
        <p:spPr>
          <a:xfrm>
            <a:off x="3673703" y="2224385"/>
            <a:ext cx="7264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A459DA-1B6C-04FA-3DDB-AC6FF6F9251B}"/>
              </a:ext>
            </a:extLst>
          </p:cNvPr>
          <p:cNvSpPr/>
          <p:nvPr/>
        </p:nvSpPr>
        <p:spPr>
          <a:xfrm>
            <a:off x="5527435" y="2224385"/>
            <a:ext cx="997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III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DE29A68-82EF-8DD8-2BD7-D0414AB4B3FE}"/>
              </a:ext>
            </a:extLst>
          </p:cNvPr>
          <p:cNvSpPr/>
          <p:nvPr/>
        </p:nvSpPr>
        <p:spPr>
          <a:xfrm>
            <a:off x="7508633" y="2225074"/>
            <a:ext cx="9140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IV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F8A9946-D651-38CE-4740-A6FC414E0B3A}"/>
              </a:ext>
            </a:extLst>
          </p:cNvPr>
          <p:cNvSpPr/>
          <p:nvPr/>
        </p:nvSpPr>
        <p:spPr>
          <a:xfrm>
            <a:off x="1717771" y="3961658"/>
            <a:ext cx="6431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V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3BC1949-5B9C-B43E-8D25-AED476E9481E}"/>
              </a:ext>
            </a:extLst>
          </p:cNvPr>
          <p:cNvSpPr/>
          <p:nvPr/>
        </p:nvSpPr>
        <p:spPr>
          <a:xfrm>
            <a:off x="3574120" y="3961658"/>
            <a:ext cx="9140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VI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6207ACB-81B4-74DD-0B3D-5CD7053FC8B5}"/>
              </a:ext>
            </a:extLst>
          </p:cNvPr>
          <p:cNvSpPr/>
          <p:nvPr/>
        </p:nvSpPr>
        <p:spPr>
          <a:xfrm>
            <a:off x="5427328" y="3965799"/>
            <a:ext cx="11849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VII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7EB3E34-05CA-7C22-BBEF-96066D3A6D02}"/>
              </a:ext>
            </a:extLst>
          </p:cNvPr>
          <p:cNvSpPr/>
          <p:nvPr/>
        </p:nvSpPr>
        <p:spPr>
          <a:xfrm>
            <a:off x="7237725" y="3967746"/>
            <a:ext cx="14558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VIII</a:t>
            </a:r>
          </a:p>
        </p:txBody>
      </p:sp>
    </p:spTree>
    <p:extLst>
      <p:ext uri="{BB962C8B-B14F-4D97-AF65-F5344CB8AC3E}">
        <p14:creationId xmlns:p14="http://schemas.microsoft.com/office/powerpoint/2010/main" val="332334219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860AD5C-0E93-67B3-CF40-112BD14F6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5448C4E-871C-2D01-FA93-3B4986BEAC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245584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96B13FB2-6536-BA89-6B5D-8EA9B392B97D}"/>
              </a:ext>
            </a:extLst>
          </p:cNvPr>
          <p:cNvSpPr/>
          <p:nvPr/>
        </p:nvSpPr>
        <p:spPr>
          <a:xfrm>
            <a:off x="312295" y="2465570"/>
            <a:ext cx="533400" cy="53340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2306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87DBD6C-C750-E98E-72B6-7A2F9983C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3543859-CA6F-3432-819E-46716F0EDE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47139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331119EB-A6E3-B481-9C86-981BAECB4750}"/>
              </a:ext>
            </a:extLst>
          </p:cNvPr>
          <p:cNvSpPr/>
          <p:nvPr/>
        </p:nvSpPr>
        <p:spPr>
          <a:xfrm>
            <a:off x="312295" y="2465570"/>
            <a:ext cx="533400" cy="533400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92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56A4DF56-85CD-7567-395B-2A7016BC5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BD7C5E8-452D-15C3-50D9-887DC230B7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6023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48E0CA13-FB45-B630-2121-9851E2ACA67A}"/>
              </a:ext>
            </a:extLst>
          </p:cNvPr>
          <p:cNvSpPr/>
          <p:nvPr/>
        </p:nvSpPr>
        <p:spPr>
          <a:xfrm>
            <a:off x="323654" y="2467269"/>
            <a:ext cx="533400" cy="5334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F0A80A0-AAB6-99BD-BA92-061CC1D5D9A4}"/>
              </a:ext>
            </a:extLst>
          </p:cNvPr>
          <p:cNvSpPr/>
          <p:nvPr/>
        </p:nvSpPr>
        <p:spPr>
          <a:xfrm>
            <a:off x="1248265" y="1304631"/>
            <a:ext cx="533400" cy="5334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9636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C6DA345-6D0A-B853-E1AB-FF4641ECB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A32A552-94C4-87DB-F2E6-7BA5BB29F4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286524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738A472F-1DF1-B1F8-D378-70C2B48A1EC4}"/>
              </a:ext>
            </a:extLst>
          </p:cNvPr>
          <p:cNvSpPr/>
          <p:nvPr/>
        </p:nvSpPr>
        <p:spPr>
          <a:xfrm>
            <a:off x="323654" y="2467269"/>
            <a:ext cx="533400" cy="5334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64BDA2D-C6FB-B94B-FBD7-01229129A848}"/>
              </a:ext>
            </a:extLst>
          </p:cNvPr>
          <p:cNvSpPr/>
          <p:nvPr/>
        </p:nvSpPr>
        <p:spPr>
          <a:xfrm>
            <a:off x="1248265" y="1304631"/>
            <a:ext cx="533400" cy="5334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F53EFD9-0F1D-B7A7-F0F3-13CD288D43D2}"/>
              </a:ext>
            </a:extLst>
          </p:cNvPr>
          <p:cNvSpPr/>
          <p:nvPr/>
        </p:nvSpPr>
        <p:spPr>
          <a:xfrm>
            <a:off x="2164232" y="1428750"/>
            <a:ext cx="685015" cy="247454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0424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B6D0F12-DFBD-F3DF-3BA6-13C5D9D93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FF52442-9CD6-206B-4D4A-170EA998DA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826455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8BB1CE71-3B2A-9ACC-9406-2FD36E05A5FE}"/>
              </a:ext>
            </a:extLst>
          </p:cNvPr>
          <p:cNvSpPr/>
          <p:nvPr/>
        </p:nvSpPr>
        <p:spPr>
          <a:xfrm>
            <a:off x="323654" y="2467269"/>
            <a:ext cx="533400" cy="5334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A1716D9-EF0A-C696-7BF7-FDAD23D809B3}"/>
              </a:ext>
            </a:extLst>
          </p:cNvPr>
          <p:cNvSpPr/>
          <p:nvPr/>
        </p:nvSpPr>
        <p:spPr>
          <a:xfrm>
            <a:off x="1248265" y="1304631"/>
            <a:ext cx="533400" cy="5334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8D172F7-E213-599D-88FE-9DAF22E15A8F}"/>
              </a:ext>
            </a:extLst>
          </p:cNvPr>
          <p:cNvSpPr/>
          <p:nvPr/>
        </p:nvSpPr>
        <p:spPr>
          <a:xfrm>
            <a:off x="2164232" y="1428750"/>
            <a:ext cx="685015" cy="247454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5D6BE5-ADF5-0E26-6013-6D15D984D5F1}"/>
              </a:ext>
            </a:extLst>
          </p:cNvPr>
          <p:cNvSpPr/>
          <p:nvPr/>
        </p:nvSpPr>
        <p:spPr>
          <a:xfrm>
            <a:off x="2257311" y="2272304"/>
            <a:ext cx="4988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3"/>
                </a:solidFill>
                <a:effectLst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181153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B335C24-3F3E-56F6-51C2-FF40A715BD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0B551E0-14CC-135C-A196-A8E4DCB238B7}"/>
              </a:ext>
            </a:extLst>
          </p:cNvPr>
          <p:cNvGraphicFramePr>
            <a:graphicFrameLocks noGrp="1"/>
          </p:cNvGraphicFramePr>
          <p:nvPr/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49895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6EC9617-8771-A8F3-37ED-1D5D69B95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36A2459-E286-D87C-A80B-318C97AEFE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629971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9CF4133-EF08-EB32-806A-94ADDBEF8461}"/>
              </a:ext>
            </a:extLst>
          </p:cNvPr>
          <p:cNvSpPr/>
          <p:nvPr/>
        </p:nvSpPr>
        <p:spPr>
          <a:xfrm>
            <a:off x="243590" y="4310253"/>
            <a:ext cx="685015" cy="247454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1075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DCC1286-5EF7-B9BA-45B7-0D8E6C7E3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274947-AC97-86CA-0B0B-647F342BA5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00111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2572EAB-6CB5-B332-3977-2FF782426E04}"/>
              </a:ext>
            </a:extLst>
          </p:cNvPr>
          <p:cNvSpPr/>
          <p:nvPr/>
        </p:nvSpPr>
        <p:spPr>
          <a:xfrm>
            <a:off x="243590" y="4310253"/>
            <a:ext cx="685015" cy="247454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602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E357C34-AA4D-6FDE-77C5-12ECA0FD34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1F554C0-2C11-8240-A9E0-9953149752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279293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A696446-D015-6880-7583-4C480F39C5FD}"/>
              </a:ext>
            </a:extLst>
          </p:cNvPr>
          <p:cNvSpPr/>
          <p:nvPr/>
        </p:nvSpPr>
        <p:spPr>
          <a:xfrm>
            <a:off x="238027" y="4296069"/>
            <a:ext cx="685015" cy="247454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9CE0246-F63A-B79B-A1E9-A8CE74612414}"/>
              </a:ext>
            </a:extLst>
          </p:cNvPr>
          <p:cNvSpPr/>
          <p:nvPr/>
        </p:nvSpPr>
        <p:spPr>
          <a:xfrm>
            <a:off x="6153346" y="1419323"/>
            <a:ext cx="685015" cy="247454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4579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1960647-211E-1072-AD5C-62E623CB6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DB7B064-C8D3-A4BF-6C42-914F41875C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929098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4DDE08A-F3F7-9E80-5E26-242DAA492486}"/>
              </a:ext>
            </a:extLst>
          </p:cNvPr>
          <p:cNvSpPr/>
          <p:nvPr/>
        </p:nvSpPr>
        <p:spPr>
          <a:xfrm>
            <a:off x="238027" y="4296069"/>
            <a:ext cx="685015" cy="247454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D79D0AF-5196-DEF0-DD7F-0E2E332B873D}"/>
              </a:ext>
            </a:extLst>
          </p:cNvPr>
          <p:cNvSpPr/>
          <p:nvPr/>
        </p:nvSpPr>
        <p:spPr>
          <a:xfrm>
            <a:off x="6172200" y="1447604"/>
            <a:ext cx="685015" cy="247454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66625B3-194F-EFF6-E5A8-CF8953751DBE}"/>
              </a:ext>
            </a:extLst>
          </p:cNvPr>
          <p:cNvSpPr/>
          <p:nvPr/>
        </p:nvSpPr>
        <p:spPr>
          <a:xfrm>
            <a:off x="5257800" y="1304631"/>
            <a:ext cx="533400" cy="5334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987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4BA6A02-0D0D-488D-981C-A903C656F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310B910-3C85-26E6-AB11-CDD2670B12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41852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5715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932A629-484B-7CF9-06BA-C5D7AF12B0FB}"/>
              </a:ext>
            </a:extLst>
          </p:cNvPr>
          <p:cNvSpPr/>
          <p:nvPr/>
        </p:nvSpPr>
        <p:spPr>
          <a:xfrm>
            <a:off x="238027" y="4296069"/>
            <a:ext cx="685015" cy="247454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ABFE6A9-47DA-7640-054A-DB3C82BE1BDD}"/>
              </a:ext>
            </a:extLst>
          </p:cNvPr>
          <p:cNvSpPr/>
          <p:nvPr/>
        </p:nvSpPr>
        <p:spPr>
          <a:xfrm>
            <a:off x="6172200" y="1447604"/>
            <a:ext cx="685015" cy="247454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BF6DEF5-9A90-95BE-5E50-EBE742C64314}"/>
              </a:ext>
            </a:extLst>
          </p:cNvPr>
          <p:cNvSpPr/>
          <p:nvPr/>
        </p:nvSpPr>
        <p:spPr>
          <a:xfrm>
            <a:off x="5257800" y="1304631"/>
            <a:ext cx="533400" cy="5334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9E5263-9229-4DD7-BD45-4B91B4FA2A47}"/>
              </a:ext>
            </a:extLst>
          </p:cNvPr>
          <p:cNvSpPr/>
          <p:nvPr/>
        </p:nvSpPr>
        <p:spPr>
          <a:xfrm>
            <a:off x="5275072" y="3958131"/>
            <a:ext cx="4988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3"/>
                </a:solidFill>
                <a:effectLst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327125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D0C179D-45A6-83B9-F90C-62EE11181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D5EB324-E518-495C-2375-EAACF785D12C}"/>
              </a:ext>
            </a:extLst>
          </p:cNvPr>
          <p:cNvGraphicFramePr>
            <a:graphicFrameLocks noGrp="1"/>
          </p:cNvGraphicFramePr>
          <p:nvPr/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11562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4124922" y="363132"/>
            <a:ext cx="5107614" cy="2550750"/>
          </a:xfrm>
          <a:prstGeom prst="verticalScroll">
            <a:avLst>
              <a:gd name="adj" fmla="val 120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baseline="0" dirty="0">
                <a:solidFill>
                  <a:schemeClr val="tx1"/>
                </a:solidFill>
              </a:rPr>
              <a:t>Matthew 5:32 (a)</a:t>
            </a:r>
          </a:p>
          <a:p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But I say unto you, That whosoever shall put away his wife, saving for the cause of fornication, causeth her to commit adultery: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002842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4124922" y="363132"/>
            <a:ext cx="5107614" cy="2550750"/>
          </a:xfrm>
          <a:prstGeom prst="verticalScroll">
            <a:avLst>
              <a:gd name="adj" fmla="val 120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baseline="0" dirty="0">
                <a:solidFill>
                  <a:schemeClr val="tx1"/>
                </a:solidFill>
              </a:rPr>
              <a:t>Matthew 5:32 (a)</a:t>
            </a:r>
          </a:p>
          <a:p>
            <a:pPr algn="ctr"/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But I say unto you, That whosoever </a:t>
            </a:r>
            <a:r>
              <a:rPr lang="en-US" sz="2000" b="1" dirty="0">
                <a:solidFill>
                  <a:srgbClr val="0070C0"/>
                </a:solidFill>
              </a:rPr>
              <a:t>shall put away his wife</a:t>
            </a:r>
            <a:r>
              <a:rPr lang="en-US" sz="2000" b="1" dirty="0">
                <a:solidFill>
                  <a:schemeClr val="tx1"/>
                </a:solidFill>
              </a:rPr>
              <a:t>, saving for the cause of fornication, causeth her to commit adultery: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346242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4124922" y="363132"/>
            <a:ext cx="5107614" cy="2550750"/>
          </a:xfrm>
          <a:prstGeom prst="verticalScroll">
            <a:avLst>
              <a:gd name="adj" fmla="val 120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baseline="0" dirty="0">
                <a:solidFill>
                  <a:schemeClr val="tx1"/>
                </a:solidFill>
              </a:rPr>
              <a:t>Matthew 5:32 (a)</a:t>
            </a:r>
          </a:p>
          <a:p>
            <a:pPr algn="ctr"/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But I say unto you, That whosoever </a:t>
            </a:r>
            <a:r>
              <a:rPr lang="en-US" sz="2000" b="1" dirty="0">
                <a:solidFill>
                  <a:srgbClr val="0070C0"/>
                </a:solidFill>
              </a:rPr>
              <a:t>shall put away his wife</a:t>
            </a:r>
            <a:r>
              <a:rPr lang="en-US" sz="2000" b="1" dirty="0">
                <a:solidFill>
                  <a:schemeClr val="tx1"/>
                </a:solidFill>
              </a:rPr>
              <a:t>, saving for the cause of fornication, causeth her to commit adultery: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421156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4124922" y="363132"/>
            <a:ext cx="5107614" cy="2550750"/>
          </a:xfrm>
          <a:prstGeom prst="verticalScroll">
            <a:avLst>
              <a:gd name="adj" fmla="val 120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baseline="0" dirty="0">
                <a:solidFill>
                  <a:schemeClr val="tx1"/>
                </a:solidFill>
              </a:rPr>
              <a:t>Matthew 5:32 (a)</a:t>
            </a:r>
          </a:p>
          <a:p>
            <a:pPr algn="ctr"/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But I say unto you, That whosoever </a:t>
            </a:r>
            <a:r>
              <a:rPr lang="en-US" sz="2000" b="1" dirty="0">
                <a:solidFill>
                  <a:srgbClr val="0070C0"/>
                </a:solidFill>
              </a:rPr>
              <a:t>shall put away his wife</a:t>
            </a:r>
            <a:r>
              <a:rPr lang="en-US" sz="2000" b="1" dirty="0">
                <a:solidFill>
                  <a:schemeClr val="tx1"/>
                </a:solidFill>
              </a:rPr>
              <a:t>, saving for the cause of fornication, causeth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>
                <a:solidFill>
                  <a:srgbClr val="FFFF00"/>
                </a:solidFill>
              </a:rPr>
              <a:t>her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>
                <a:solidFill>
                  <a:schemeClr val="tx1"/>
                </a:solidFill>
              </a:rPr>
              <a:t>to commit adultery: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4124922" y="363132"/>
            <a:ext cx="5107614" cy="2550750"/>
          </a:xfrm>
          <a:prstGeom prst="verticalScroll">
            <a:avLst>
              <a:gd name="adj" fmla="val 120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baseline="0" dirty="0">
                <a:solidFill>
                  <a:schemeClr val="tx1"/>
                </a:solidFill>
              </a:rPr>
              <a:t>Matthew 5:32 (a)</a:t>
            </a:r>
          </a:p>
          <a:p>
            <a:pPr algn="ctr"/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But I say unto you, That whosoever </a:t>
            </a:r>
            <a:r>
              <a:rPr lang="en-US" sz="2000" b="1" dirty="0">
                <a:solidFill>
                  <a:srgbClr val="0070C0"/>
                </a:solidFill>
              </a:rPr>
              <a:t>shall put away his wife</a:t>
            </a:r>
            <a:r>
              <a:rPr lang="en-US" sz="2000" b="1" dirty="0">
                <a:solidFill>
                  <a:schemeClr val="tx1"/>
                </a:solidFill>
              </a:rPr>
              <a:t>, saving for the cause of fornication, causeth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>
                <a:solidFill>
                  <a:srgbClr val="FFFF00"/>
                </a:solidFill>
              </a:rPr>
              <a:t>her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>
                <a:solidFill>
                  <a:srgbClr val="C00000"/>
                </a:solidFill>
              </a:rPr>
              <a:t>to commit adultery</a:t>
            </a:r>
            <a:r>
              <a:rPr lang="en-US" sz="2000" b="1" dirty="0">
                <a:solidFill>
                  <a:schemeClr val="tx1"/>
                </a:solidFill>
              </a:rPr>
              <a:t>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845599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ED5560C-8A51-4770-1E4A-3D0C547D4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B7D7D5A-83E8-39DD-1F00-5BB667DAB0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179270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>
            <a:extLst>
              <a:ext uri="{FF2B5EF4-FFF2-40B4-BE49-F238E27FC236}">
                <a16:creationId xmlns:a16="http://schemas.microsoft.com/office/drawing/2014/main" id="{18C7F4C4-32A1-AEBC-AD94-966354AD9B9D}"/>
              </a:ext>
            </a:extLst>
          </p:cNvPr>
          <p:cNvSpPr/>
          <p:nvPr/>
        </p:nvSpPr>
        <p:spPr>
          <a:xfrm rot="21242988">
            <a:off x="4124922" y="363132"/>
            <a:ext cx="5107614" cy="2550750"/>
          </a:xfrm>
          <a:prstGeom prst="verticalScroll">
            <a:avLst>
              <a:gd name="adj" fmla="val 120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baseline="0" dirty="0">
                <a:solidFill>
                  <a:schemeClr val="tx1"/>
                </a:solidFill>
              </a:rPr>
              <a:t>Matthew 5:32 (a)</a:t>
            </a:r>
          </a:p>
          <a:p>
            <a:pPr algn="ctr"/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But I say unto you, That whosoever </a:t>
            </a:r>
            <a:r>
              <a:rPr lang="en-US" sz="2000" b="1" dirty="0">
                <a:solidFill>
                  <a:srgbClr val="0070C0"/>
                </a:solidFill>
              </a:rPr>
              <a:t>shall put away his wife</a:t>
            </a:r>
            <a:r>
              <a:rPr lang="en-US" sz="2000" b="1" dirty="0">
                <a:solidFill>
                  <a:schemeClr val="tx1"/>
                </a:solidFill>
              </a:rPr>
              <a:t>, saving for the cause of fornication, causeth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>
                <a:solidFill>
                  <a:srgbClr val="FFFF00"/>
                </a:solidFill>
              </a:rPr>
              <a:t>her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>
                <a:solidFill>
                  <a:srgbClr val="C00000"/>
                </a:solidFill>
              </a:rPr>
              <a:t>to commit adultery</a:t>
            </a:r>
            <a:r>
              <a:rPr lang="en-US" sz="2000" b="1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F38B5D0-F0CD-B495-D1A2-561BFA0D42BC}"/>
              </a:ext>
            </a:extLst>
          </p:cNvPr>
          <p:cNvSpPr/>
          <p:nvPr/>
        </p:nvSpPr>
        <p:spPr>
          <a:xfrm>
            <a:off x="1066800" y="1352550"/>
            <a:ext cx="870428" cy="3810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614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DC581F1-A9D5-9CD2-5DD9-A04187B91F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E4287DA-80B3-EBC3-8092-F702F381CA5C}"/>
              </a:ext>
            </a:extLst>
          </p:cNvPr>
          <p:cNvGraphicFramePr>
            <a:graphicFrameLocks noGrp="1"/>
          </p:cNvGraphicFramePr>
          <p:nvPr/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>
            <a:extLst>
              <a:ext uri="{FF2B5EF4-FFF2-40B4-BE49-F238E27FC236}">
                <a16:creationId xmlns:a16="http://schemas.microsoft.com/office/drawing/2014/main" id="{8BD67F93-8287-67C4-C4E4-05D54F4FBCB8}"/>
              </a:ext>
            </a:extLst>
          </p:cNvPr>
          <p:cNvSpPr/>
          <p:nvPr/>
        </p:nvSpPr>
        <p:spPr>
          <a:xfrm rot="21242988">
            <a:off x="4124922" y="363132"/>
            <a:ext cx="5107614" cy="2550750"/>
          </a:xfrm>
          <a:prstGeom prst="verticalScroll">
            <a:avLst>
              <a:gd name="adj" fmla="val 120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baseline="0" dirty="0">
                <a:solidFill>
                  <a:schemeClr val="tx1"/>
                </a:solidFill>
              </a:rPr>
              <a:t>Matthew 5:32 (a)</a:t>
            </a:r>
          </a:p>
          <a:p>
            <a:pPr algn="ctr"/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But I say unto you, That whosoever </a:t>
            </a:r>
            <a:r>
              <a:rPr lang="en-US" sz="2000" b="1" dirty="0">
                <a:solidFill>
                  <a:srgbClr val="0070C0"/>
                </a:solidFill>
              </a:rPr>
              <a:t>shall put away his wife</a:t>
            </a:r>
            <a:r>
              <a:rPr lang="en-US" sz="2000" b="1" dirty="0">
                <a:solidFill>
                  <a:schemeClr val="tx1"/>
                </a:solidFill>
              </a:rPr>
              <a:t>, saving for the cause of fornication, causeth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>
                <a:solidFill>
                  <a:srgbClr val="FFFF00"/>
                </a:solidFill>
              </a:rPr>
              <a:t>her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>
                <a:solidFill>
                  <a:srgbClr val="C00000"/>
                </a:solidFill>
              </a:rPr>
              <a:t>to commit adultery</a:t>
            </a:r>
            <a:r>
              <a:rPr lang="en-US" sz="2000" b="1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DDBE966-315E-A1F0-558C-232F8CF751DC}"/>
              </a:ext>
            </a:extLst>
          </p:cNvPr>
          <p:cNvSpPr/>
          <p:nvPr/>
        </p:nvSpPr>
        <p:spPr>
          <a:xfrm>
            <a:off x="1285973" y="3924496"/>
            <a:ext cx="4988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3"/>
                </a:solidFill>
                <a:effectLst/>
              </a:rPr>
              <a:t>?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9C946-C97E-E683-466E-259424C6150C}"/>
              </a:ext>
            </a:extLst>
          </p:cNvPr>
          <p:cNvSpPr/>
          <p:nvPr/>
        </p:nvSpPr>
        <p:spPr>
          <a:xfrm>
            <a:off x="1066800" y="1352550"/>
            <a:ext cx="870428" cy="3810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0995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E50D5C7-926B-CD41-6AA4-2FF485204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61F67F2-4AB7-ABAF-AABE-F9DD5DE392D9}"/>
              </a:ext>
            </a:extLst>
          </p:cNvPr>
          <p:cNvGraphicFramePr>
            <a:graphicFrameLocks noGrp="1"/>
          </p:cNvGraphicFramePr>
          <p:nvPr/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>
            <a:extLst>
              <a:ext uri="{FF2B5EF4-FFF2-40B4-BE49-F238E27FC236}">
                <a16:creationId xmlns:a16="http://schemas.microsoft.com/office/drawing/2014/main" id="{1168652F-3FA8-28D4-3E8D-75D12EA7FAB8}"/>
              </a:ext>
            </a:extLst>
          </p:cNvPr>
          <p:cNvSpPr/>
          <p:nvPr/>
        </p:nvSpPr>
        <p:spPr>
          <a:xfrm rot="21242988">
            <a:off x="4233251" y="2367049"/>
            <a:ext cx="5107614" cy="2550750"/>
          </a:xfrm>
          <a:prstGeom prst="verticalScroll">
            <a:avLst>
              <a:gd name="adj" fmla="val 120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baseline="0" dirty="0">
                <a:solidFill>
                  <a:schemeClr val="tx1"/>
                </a:solidFill>
              </a:rPr>
              <a:t>Matthew 5:32 (a)</a:t>
            </a:r>
          </a:p>
          <a:p>
            <a:pPr algn="ctr"/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But I say unto you, That whosoever </a:t>
            </a:r>
            <a:r>
              <a:rPr lang="en-US" sz="2000" b="1" dirty="0">
                <a:solidFill>
                  <a:srgbClr val="0070C0"/>
                </a:solidFill>
              </a:rPr>
              <a:t>shall put away his wife</a:t>
            </a:r>
            <a:r>
              <a:rPr lang="en-US" sz="2000" b="1" dirty="0">
                <a:solidFill>
                  <a:schemeClr val="tx1"/>
                </a:solidFill>
              </a:rPr>
              <a:t>, saving for the cause of fornication, causeth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>
                <a:solidFill>
                  <a:srgbClr val="FFFF00"/>
                </a:solidFill>
              </a:rPr>
              <a:t>her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>
                <a:solidFill>
                  <a:srgbClr val="C00000"/>
                </a:solidFill>
              </a:rPr>
              <a:t>to commit adultery</a:t>
            </a:r>
            <a:r>
              <a:rPr lang="en-US" sz="2000" b="1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1541018-6045-DF6B-8BD0-22D2BFC21578}"/>
              </a:ext>
            </a:extLst>
          </p:cNvPr>
          <p:cNvSpPr/>
          <p:nvPr/>
        </p:nvSpPr>
        <p:spPr>
          <a:xfrm>
            <a:off x="1285973" y="3924496"/>
            <a:ext cx="4988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3"/>
                </a:solidFill>
                <a:effectLst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1268838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584BC9E-2518-6B48-9AE4-13877BB058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76C2DDA-6A7E-0038-07FE-A539A53CBC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461074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>
            <a:extLst>
              <a:ext uri="{FF2B5EF4-FFF2-40B4-BE49-F238E27FC236}">
                <a16:creationId xmlns:a16="http://schemas.microsoft.com/office/drawing/2014/main" id="{D53D347B-BBC4-08E4-C0B5-88D382375BF6}"/>
              </a:ext>
            </a:extLst>
          </p:cNvPr>
          <p:cNvSpPr/>
          <p:nvPr/>
        </p:nvSpPr>
        <p:spPr>
          <a:xfrm rot="21242988">
            <a:off x="4233251" y="2367049"/>
            <a:ext cx="5107614" cy="2550750"/>
          </a:xfrm>
          <a:prstGeom prst="verticalScroll">
            <a:avLst>
              <a:gd name="adj" fmla="val 120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baseline="0" dirty="0">
                <a:solidFill>
                  <a:schemeClr val="tx1"/>
                </a:solidFill>
              </a:rPr>
              <a:t>Matthew 5:32 (a)</a:t>
            </a:r>
          </a:p>
          <a:p>
            <a:pPr algn="ctr"/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But I say unto you, That whosoever </a:t>
            </a:r>
            <a:r>
              <a:rPr lang="en-US" sz="2000" b="1" dirty="0">
                <a:solidFill>
                  <a:srgbClr val="0070C0"/>
                </a:solidFill>
              </a:rPr>
              <a:t>shall put away his wife</a:t>
            </a:r>
            <a:r>
              <a:rPr lang="en-US" sz="2000" b="1" dirty="0">
                <a:solidFill>
                  <a:schemeClr val="tx1"/>
                </a:solidFill>
              </a:rPr>
              <a:t>, saving for the cause of fornication, causeth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>
                <a:solidFill>
                  <a:srgbClr val="FFFF00"/>
                </a:solidFill>
              </a:rPr>
              <a:t>her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>
                <a:solidFill>
                  <a:srgbClr val="C00000"/>
                </a:solidFill>
              </a:rPr>
              <a:t>to commit adultery</a:t>
            </a:r>
            <a:r>
              <a:rPr lang="en-US" sz="2000" b="1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CE3098B-B061-EDCD-891F-71E1138330A2}"/>
              </a:ext>
            </a:extLst>
          </p:cNvPr>
          <p:cNvSpPr/>
          <p:nvPr/>
        </p:nvSpPr>
        <p:spPr>
          <a:xfrm>
            <a:off x="4953000" y="-78884"/>
            <a:ext cx="2057401" cy="12192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FFF4857-8556-37C5-B583-272A41A299D9}"/>
              </a:ext>
            </a:extLst>
          </p:cNvPr>
          <p:cNvSpPr/>
          <p:nvPr/>
        </p:nvSpPr>
        <p:spPr>
          <a:xfrm>
            <a:off x="1285973" y="3924496"/>
            <a:ext cx="4988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3"/>
                </a:solidFill>
                <a:effectLst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9445118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Vertical Scroll 4"/>
          <p:cNvSpPr/>
          <p:nvPr/>
        </p:nvSpPr>
        <p:spPr>
          <a:xfrm rot="21242988">
            <a:off x="2417781" y="956474"/>
            <a:ext cx="2768456" cy="3117349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baseline="0" dirty="0">
                <a:solidFill>
                  <a:schemeClr val="tx1"/>
                </a:solidFill>
              </a:rPr>
              <a:t>Matthew </a:t>
            </a:r>
            <a:r>
              <a:rPr lang="en-US" sz="1600" b="1" baseline="0" dirty="0">
                <a:solidFill>
                  <a:schemeClr val="tx1"/>
                </a:solidFill>
              </a:rPr>
              <a:t>5:32 (b)</a:t>
            </a:r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…and whosoever shall marry her that is divorced committeth adultery.</a:t>
            </a:r>
            <a:r>
              <a:rPr lang="en-US" sz="1600" b="1" baseline="0" dirty="0">
                <a:solidFill>
                  <a:schemeClr val="tx1"/>
                </a:solidFill>
              </a:rPr>
              <a:t> 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1311FF6-AAFE-DEAC-435C-A7F305429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5DD6480-B9A8-BCB4-FEC7-5FD699A0143E}"/>
              </a:ext>
            </a:extLst>
          </p:cNvPr>
          <p:cNvGraphicFramePr>
            <a:graphicFrameLocks noGrp="1"/>
          </p:cNvGraphicFramePr>
          <p:nvPr/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Vertical Scroll 4">
            <a:extLst>
              <a:ext uri="{FF2B5EF4-FFF2-40B4-BE49-F238E27FC236}">
                <a16:creationId xmlns:a16="http://schemas.microsoft.com/office/drawing/2014/main" id="{F06F26D0-ADAA-335B-C443-F3706216C98A}"/>
              </a:ext>
            </a:extLst>
          </p:cNvPr>
          <p:cNvSpPr/>
          <p:nvPr/>
        </p:nvSpPr>
        <p:spPr>
          <a:xfrm rot="21242988">
            <a:off x="2417781" y="956474"/>
            <a:ext cx="2768456" cy="3117349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baseline="0" dirty="0">
                <a:solidFill>
                  <a:schemeClr val="tx1"/>
                </a:solidFill>
              </a:rPr>
              <a:t>Matthew </a:t>
            </a:r>
            <a:r>
              <a:rPr lang="en-US" sz="1600" b="1" baseline="0" dirty="0">
                <a:solidFill>
                  <a:schemeClr val="tx1"/>
                </a:solidFill>
              </a:rPr>
              <a:t>5:32 (b)</a:t>
            </a:r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…and whosoever shall marry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her that is divorced </a:t>
            </a:r>
            <a:r>
              <a:rPr lang="en-US" sz="2000" b="1" dirty="0">
                <a:solidFill>
                  <a:schemeClr val="tx1"/>
                </a:solidFill>
              </a:rPr>
              <a:t>committeth adultery.</a:t>
            </a:r>
            <a:r>
              <a:rPr lang="en-US" sz="1600" b="1" baseline="0" dirty="0">
                <a:solidFill>
                  <a:schemeClr val="tx1"/>
                </a:solidFill>
              </a:rPr>
              <a:t> 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8762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073729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Vertical Scroll 4"/>
          <p:cNvSpPr/>
          <p:nvPr/>
        </p:nvSpPr>
        <p:spPr>
          <a:xfrm rot="21242988">
            <a:off x="2417781" y="956474"/>
            <a:ext cx="2768456" cy="3117349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baseline="0" dirty="0">
                <a:solidFill>
                  <a:schemeClr val="tx1"/>
                </a:solidFill>
              </a:rPr>
              <a:t>Matthew </a:t>
            </a:r>
            <a:r>
              <a:rPr lang="en-US" sz="1600" b="1" baseline="0" dirty="0">
                <a:solidFill>
                  <a:schemeClr val="tx1"/>
                </a:solidFill>
              </a:rPr>
              <a:t>5:32 (b)</a:t>
            </a:r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…and whosoever shall marry </a:t>
            </a:r>
            <a:r>
              <a:rPr lang="en-US" sz="2000" b="1" dirty="0">
                <a:solidFill>
                  <a:srgbClr val="0070C0"/>
                </a:solidFill>
              </a:rPr>
              <a:t>her that is divorced </a:t>
            </a:r>
            <a:r>
              <a:rPr lang="en-US" sz="2000" b="1" dirty="0">
                <a:solidFill>
                  <a:schemeClr val="tx1"/>
                </a:solidFill>
              </a:rPr>
              <a:t>committeth adultery.</a:t>
            </a:r>
            <a:r>
              <a:rPr lang="en-US" sz="1600" b="1" baseline="0" dirty="0">
                <a:solidFill>
                  <a:schemeClr val="tx1"/>
                </a:solidFill>
              </a:rPr>
              <a:t> 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5003EF3D-0581-DC1C-3BFA-A92F64F4C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201AFA9-AC66-5315-D1B9-06F0F2E18A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791866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Vertical Scroll 4">
            <a:extLst>
              <a:ext uri="{FF2B5EF4-FFF2-40B4-BE49-F238E27FC236}">
                <a16:creationId xmlns:a16="http://schemas.microsoft.com/office/drawing/2014/main" id="{EC4BE53C-5C71-4D6A-8299-70F0C19A55E6}"/>
              </a:ext>
            </a:extLst>
          </p:cNvPr>
          <p:cNvSpPr/>
          <p:nvPr/>
        </p:nvSpPr>
        <p:spPr>
          <a:xfrm rot="21242988">
            <a:off x="2417781" y="956474"/>
            <a:ext cx="2768456" cy="3117349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baseline="0" dirty="0">
                <a:solidFill>
                  <a:schemeClr val="tx1"/>
                </a:solidFill>
              </a:rPr>
              <a:t>Matthew </a:t>
            </a:r>
            <a:r>
              <a:rPr lang="en-US" sz="1600" b="1" baseline="0" dirty="0">
                <a:solidFill>
                  <a:schemeClr val="tx1"/>
                </a:solidFill>
              </a:rPr>
              <a:t>5:32 (b)</a:t>
            </a:r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…and whosoever shall marry </a:t>
            </a:r>
            <a:r>
              <a:rPr lang="en-US" sz="2000" b="1" dirty="0">
                <a:solidFill>
                  <a:srgbClr val="0070C0"/>
                </a:solidFill>
              </a:rPr>
              <a:t>her that is divorced </a:t>
            </a:r>
            <a:r>
              <a:rPr lang="en-US" sz="2000" b="1" dirty="0">
                <a:solidFill>
                  <a:schemeClr val="tx1"/>
                </a:solidFill>
              </a:rPr>
              <a:t>committeth adultery.</a:t>
            </a:r>
            <a:r>
              <a:rPr lang="en-US" sz="1600" b="1" baseline="0" dirty="0">
                <a:solidFill>
                  <a:schemeClr val="tx1"/>
                </a:solidFill>
              </a:rPr>
              <a:t> 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5765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3F4E886-1BD0-7AF4-7C40-E2830416E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1761B91-8DB9-A0D4-8EE7-CFF45A1B4B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161425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Vertical Scroll 4">
            <a:extLst>
              <a:ext uri="{FF2B5EF4-FFF2-40B4-BE49-F238E27FC236}">
                <a16:creationId xmlns:a16="http://schemas.microsoft.com/office/drawing/2014/main" id="{7F9CA99C-C88D-27C2-75EA-1B8C49D82D9D}"/>
              </a:ext>
            </a:extLst>
          </p:cNvPr>
          <p:cNvSpPr/>
          <p:nvPr/>
        </p:nvSpPr>
        <p:spPr>
          <a:xfrm rot="21242988">
            <a:off x="2417781" y="956474"/>
            <a:ext cx="2768456" cy="3117349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baseline="0" dirty="0">
                <a:solidFill>
                  <a:schemeClr val="tx1"/>
                </a:solidFill>
              </a:rPr>
              <a:t>Matthew </a:t>
            </a:r>
            <a:r>
              <a:rPr lang="en-US" sz="1600" b="1" baseline="0" dirty="0">
                <a:solidFill>
                  <a:schemeClr val="tx1"/>
                </a:solidFill>
              </a:rPr>
              <a:t>5:32 (b)</a:t>
            </a:r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…and whosoever shall marry </a:t>
            </a:r>
            <a:r>
              <a:rPr lang="en-US" sz="2000" b="1" dirty="0">
                <a:solidFill>
                  <a:srgbClr val="0070C0"/>
                </a:solidFill>
              </a:rPr>
              <a:t>her that is divorced </a:t>
            </a:r>
            <a:r>
              <a:rPr lang="en-US" sz="2000" b="1" dirty="0">
                <a:solidFill>
                  <a:schemeClr val="tx1"/>
                </a:solidFill>
              </a:rPr>
              <a:t>committeth adultery.</a:t>
            </a:r>
            <a:r>
              <a:rPr lang="en-US" sz="1600" b="1" baseline="0" dirty="0">
                <a:solidFill>
                  <a:schemeClr val="tx1"/>
                </a:solidFill>
              </a:rPr>
              <a:t> 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362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972608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C4AC2A8-5C38-C561-FE36-855A682FC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C0CDA2D-48E7-BF4A-C74D-DA868FF90E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179521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Vertical Scroll 4">
            <a:extLst>
              <a:ext uri="{FF2B5EF4-FFF2-40B4-BE49-F238E27FC236}">
                <a16:creationId xmlns:a16="http://schemas.microsoft.com/office/drawing/2014/main" id="{E000BCE8-8CAF-A552-BD9C-B612685DD63A}"/>
              </a:ext>
            </a:extLst>
          </p:cNvPr>
          <p:cNvSpPr/>
          <p:nvPr/>
        </p:nvSpPr>
        <p:spPr>
          <a:xfrm rot="21242988">
            <a:off x="2417781" y="956474"/>
            <a:ext cx="2768456" cy="3117349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baseline="0" dirty="0">
                <a:solidFill>
                  <a:schemeClr val="tx1"/>
                </a:solidFill>
              </a:rPr>
              <a:t>Matthew </a:t>
            </a:r>
            <a:r>
              <a:rPr lang="en-US" sz="1600" b="1" baseline="0" dirty="0">
                <a:solidFill>
                  <a:schemeClr val="tx1"/>
                </a:solidFill>
              </a:rPr>
              <a:t>5:32 (b)</a:t>
            </a:r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…and whosoever shall marry </a:t>
            </a:r>
            <a:r>
              <a:rPr lang="en-US" sz="2000" b="1" dirty="0">
                <a:solidFill>
                  <a:srgbClr val="0070C0"/>
                </a:solidFill>
              </a:rPr>
              <a:t>her that is divorced </a:t>
            </a:r>
            <a:r>
              <a:rPr lang="en-US" sz="2000" b="1" dirty="0">
                <a:solidFill>
                  <a:schemeClr val="tx1"/>
                </a:solidFill>
              </a:rPr>
              <a:t>committeth adultery.</a:t>
            </a:r>
            <a:r>
              <a:rPr lang="en-US" sz="1600" b="1" baseline="0" dirty="0">
                <a:solidFill>
                  <a:schemeClr val="tx1"/>
                </a:solidFill>
              </a:rPr>
              <a:t> 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11498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650537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  <a:endParaRPr lang="en-US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Vertical Scroll 4"/>
          <p:cNvSpPr/>
          <p:nvPr/>
        </p:nvSpPr>
        <p:spPr>
          <a:xfrm rot="21242988">
            <a:off x="2417781" y="956474"/>
            <a:ext cx="2768456" cy="3117349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baseline="0" dirty="0">
                <a:solidFill>
                  <a:schemeClr val="tx1"/>
                </a:solidFill>
              </a:rPr>
              <a:t>Matthew </a:t>
            </a:r>
            <a:r>
              <a:rPr lang="en-US" sz="1600" b="1" baseline="0" dirty="0">
                <a:solidFill>
                  <a:schemeClr val="tx1"/>
                </a:solidFill>
              </a:rPr>
              <a:t>5:32 (b)</a:t>
            </a:r>
            <a:endParaRPr lang="en-US" sz="16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…and whosoever shall marry </a:t>
            </a:r>
            <a:r>
              <a:rPr lang="en-US" sz="2000" b="1" dirty="0">
                <a:solidFill>
                  <a:srgbClr val="0070C0"/>
                </a:solidFill>
              </a:rPr>
              <a:t>her that is divorced </a:t>
            </a:r>
            <a:r>
              <a:rPr lang="en-US" sz="2000" b="1" dirty="0">
                <a:solidFill>
                  <a:schemeClr val="tx1"/>
                </a:solidFill>
              </a:rPr>
              <a:t>committeth adultery.</a:t>
            </a:r>
            <a:r>
              <a:rPr lang="en-US" sz="1600" b="1" baseline="0" dirty="0">
                <a:solidFill>
                  <a:schemeClr val="tx1"/>
                </a:solidFill>
              </a:rPr>
              <a:t> 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146188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2">
                              <a:lumMod val="90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2">
                            <a:lumMod val="9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Vertical Scroll 4"/>
          <p:cNvSpPr/>
          <p:nvPr/>
        </p:nvSpPr>
        <p:spPr>
          <a:xfrm rot="21242988">
            <a:off x="2417781" y="956474"/>
            <a:ext cx="2768456" cy="3117349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b="1" baseline="0" dirty="0">
                <a:solidFill>
                  <a:schemeClr val="tx1"/>
                </a:solidFill>
              </a:rPr>
              <a:t>Matthew</a:t>
            </a:r>
            <a:r>
              <a:rPr lang="en-US" sz="1600" b="1" baseline="0" dirty="0">
                <a:solidFill>
                  <a:schemeClr val="tx1"/>
                </a:solidFill>
              </a:rPr>
              <a:t> 5:32 (b)</a:t>
            </a:r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…</a:t>
            </a:r>
            <a:r>
              <a:rPr lang="en-US" sz="2000" b="1" dirty="0">
                <a:solidFill>
                  <a:srgbClr val="FFFF00"/>
                </a:solidFill>
              </a:rPr>
              <a:t>and whosoever shall marry </a:t>
            </a:r>
            <a:r>
              <a:rPr lang="en-US" sz="2000" b="1" dirty="0">
                <a:solidFill>
                  <a:srgbClr val="0070C0"/>
                </a:solidFill>
              </a:rPr>
              <a:t>her that is divorced </a:t>
            </a:r>
            <a:r>
              <a:rPr lang="en-US" sz="2000" b="1" dirty="0">
                <a:solidFill>
                  <a:schemeClr val="tx1"/>
                </a:solidFill>
              </a:rPr>
              <a:t>committeth adultery.</a:t>
            </a:r>
            <a:r>
              <a:rPr lang="en-US" sz="1600" b="1" baseline="0" dirty="0">
                <a:solidFill>
                  <a:schemeClr val="tx1"/>
                </a:solidFill>
              </a:rPr>
              <a:t> 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211862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417781" y="956474"/>
            <a:ext cx="2768456" cy="3117349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baseline="0" dirty="0">
                <a:solidFill>
                  <a:schemeClr val="tx1"/>
                </a:solidFill>
              </a:rPr>
              <a:t>Matthew 5:32 (b)</a:t>
            </a:r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…</a:t>
            </a:r>
            <a:r>
              <a:rPr lang="en-US" sz="2000" b="1" dirty="0">
                <a:solidFill>
                  <a:srgbClr val="FFFF00"/>
                </a:solidFill>
              </a:rPr>
              <a:t>and whosoever shall marry </a:t>
            </a:r>
            <a:r>
              <a:rPr lang="en-US" sz="2000" b="1" dirty="0">
                <a:solidFill>
                  <a:srgbClr val="0070C0"/>
                </a:solidFill>
              </a:rPr>
              <a:t>her that is divorced </a:t>
            </a:r>
            <a:r>
              <a:rPr lang="en-US" sz="2000" b="1" dirty="0">
                <a:solidFill>
                  <a:srgbClr val="C00000"/>
                </a:solidFill>
              </a:rPr>
              <a:t>committeth adultery</a:t>
            </a:r>
            <a:r>
              <a:rPr lang="en-US" sz="2000" b="1" dirty="0">
                <a:solidFill>
                  <a:schemeClr val="tx1"/>
                </a:solidFill>
              </a:rPr>
              <a:t>.</a:t>
            </a:r>
            <a:r>
              <a:rPr lang="en-US" sz="1600" b="1" baseline="0" dirty="0">
                <a:solidFill>
                  <a:schemeClr val="tx1"/>
                </a:solidFill>
              </a:rPr>
              <a:t> 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C0D830D-39F0-2F19-21C4-025880D78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06F3C6F-D02D-9335-E6A9-038188A069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067498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>
            <a:extLst>
              <a:ext uri="{FF2B5EF4-FFF2-40B4-BE49-F238E27FC236}">
                <a16:creationId xmlns:a16="http://schemas.microsoft.com/office/drawing/2014/main" id="{B97C6C5C-341D-5165-55AC-997CFBF8C565}"/>
              </a:ext>
            </a:extLst>
          </p:cNvPr>
          <p:cNvSpPr/>
          <p:nvPr/>
        </p:nvSpPr>
        <p:spPr>
          <a:xfrm rot="21242988">
            <a:off x="4878521" y="177731"/>
            <a:ext cx="2768456" cy="3117349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baseline="0" dirty="0">
                <a:solidFill>
                  <a:schemeClr val="tx1"/>
                </a:solidFill>
              </a:rPr>
              <a:t>Matthew 5:32 (b)</a:t>
            </a:r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…</a:t>
            </a:r>
            <a:r>
              <a:rPr lang="en-US" sz="2000" b="1" dirty="0">
                <a:solidFill>
                  <a:srgbClr val="FFFF00"/>
                </a:solidFill>
              </a:rPr>
              <a:t>and whosoever shall marry </a:t>
            </a:r>
            <a:r>
              <a:rPr lang="en-US" sz="2000" b="1" dirty="0">
                <a:solidFill>
                  <a:srgbClr val="0070C0"/>
                </a:solidFill>
              </a:rPr>
              <a:t>her that is divorced </a:t>
            </a:r>
            <a:r>
              <a:rPr lang="en-US" sz="2000" b="1" dirty="0">
                <a:solidFill>
                  <a:srgbClr val="C00000"/>
                </a:solidFill>
              </a:rPr>
              <a:t>committeth adultery</a:t>
            </a:r>
            <a:r>
              <a:rPr lang="en-US" sz="2000" b="1" dirty="0">
                <a:solidFill>
                  <a:schemeClr val="tx1"/>
                </a:solidFill>
              </a:rPr>
              <a:t>.</a:t>
            </a:r>
            <a:r>
              <a:rPr lang="en-US" sz="1600" b="1" baseline="0" dirty="0">
                <a:solidFill>
                  <a:schemeClr val="tx1"/>
                </a:solidFill>
              </a:rPr>
              <a:t> 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99469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F526D97-F163-49FD-19B9-FFAE62A53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0976C30-B5DA-8747-8421-FFE69E35D0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936644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>
            <a:extLst>
              <a:ext uri="{FF2B5EF4-FFF2-40B4-BE49-F238E27FC236}">
                <a16:creationId xmlns:a16="http://schemas.microsoft.com/office/drawing/2014/main" id="{80393AAB-81C4-04E3-53F5-3F51F81B57CF}"/>
              </a:ext>
            </a:extLst>
          </p:cNvPr>
          <p:cNvSpPr/>
          <p:nvPr/>
        </p:nvSpPr>
        <p:spPr>
          <a:xfrm rot="21242988">
            <a:off x="2417781" y="956474"/>
            <a:ext cx="2768456" cy="3117349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baseline="0" dirty="0">
                <a:solidFill>
                  <a:schemeClr val="tx1"/>
                </a:solidFill>
              </a:rPr>
              <a:t>Matthew 5:32 (b)</a:t>
            </a:r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…</a:t>
            </a:r>
            <a:r>
              <a:rPr lang="en-US" sz="2000" b="1" dirty="0">
                <a:solidFill>
                  <a:srgbClr val="FFFF00"/>
                </a:solidFill>
              </a:rPr>
              <a:t>and whosoever shall marry </a:t>
            </a:r>
            <a:r>
              <a:rPr lang="en-US" sz="2000" b="1" dirty="0">
                <a:solidFill>
                  <a:srgbClr val="0070C0"/>
                </a:solidFill>
              </a:rPr>
              <a:t>her that is divorced </a:t>
            </a:r>
            <a:r>
              <a:rPr lang="en-US" sz="2000" b="1" dirty="0">
                <a:solidFill>
                  <a:srgbClr val="C00000"/>
                </a:solidFill>
              </a:rPr>
              <a:t>committeth adultery</a:t>
            </a:r>
            <a:r>
              <a:rPr lang="en-US" sz="2000" b="1" dirty="0">
                <a:solidFill>
                  <a:schemeClr val="tx1"/>
                </a:solidFill>
              </a:rPr>
              <a:t>.</a:t>
            </a:r>
            <a:r>
              <a:rPr lang="en-US" sz="1600" b="1" baseline="0" dirty="0">
                <a:solidFill>
                  <a:schemeClr val="tx1"/>
                </a:solidFill>
              </a:rPr>
              <a:t> 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62051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C890AA1-594C-FD3D-3F79-9D1B5F8B2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938467A-3992-EBBC-4644-46D572B76FE4}"/>
              </a:ext>
            </a:extLst>
          </p:cNvPr>
          <p:cNvGraphicFramePr>
            <a:graphicFrameLocks noGrp="1"/>
          </p:cNvGraphicFramePr>
          <p:nvPr/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2">
                              <a:lumMod val="7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>
            <a:extLst>
              <a:ext uri="{FF2B5EF4-FFF2-40B4-BE49-F238E27FC236}">
                <a16:creationId xmlns:a16="http://schemas.microsoft.com/office/drawing/2014/main" id="{E8DFE954-2D03-1C4B-FA2D-01EAD3A00AC1}"/>
              </a:ext>
            </a:extLst>
          </p:cNvPr>
          <p:cNvSpPr/>
          <p:nvPr/>
        </p:nvSpPr>
        <p:spPr>
          <a:xfrm rot="21242988">
            <a:off x="2417781" y="956474"/>
            <a:ext cx="2768456" cy="3117349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baseline="0" dirty="0">
                <a:solidFill>
                  <a:schemeClr val="tx1"/>
                </a:solidFill>
              </a:rPr>
              <a:t>Matthew 5:32 (b)</a:t>
            </a:r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…</a:t>
            </a:r>
            <a:r>
              <a:rPr lang="en-US" sz="2000" b="1" dirty="0">
                <a:solidFill>
                  <a:srgbClr val="FFFF00"/>
                </a:solidFill>
              </a:rPr>
              <a:t>and whosoever shall marry </a:t>
            </a:r>
            <a:r>
              <a:rPr lang="en-US" sz="2000" b="1" dirty="0">
                <a:solidFill>
                  <a:srgbClr val="0070C0"/>
                </a:solidFill>
              </a:rPr>
              <a:t>her that is divorced </a:t>
            </a:r>
            <a:r>
              <a:rPr lang="en-US" sz="2000" b="1" dirty="0">
                <a:solidFill>
                  <a:srgbClr val="C00000"/>
                </a:solidFill>
              </a:rPr>
              <a:t>committeth adultery</a:t>
            </a:r>
            <a:r>
              <a:rPr lang="en-US" sz="2000" b="1" dirty="0">
                <a:solidFill>
                  <a:schemeClr val="tx1"/>
                </a:solidFill>
              </a:rPr>
              <a:t>.</a:t>
            </a:r>
            <a:r>
              <a:rPr lang="en-US" sz="1600" b="1" baseline="0" dirty="0">
                <a:solidFill>
                  <a:schemeClr val="tx1"/>
                </a:solidFill>
              </a:rPr>
              <a:t> 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62601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890575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669927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459440" y="954309"/>
            <a:ext cx="2768456" cy="3921080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Matthew 19:9 (a)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And I say unto you, Whosoever shall put away his wife, except it be for fornication, and shall marry another, committeth adultery: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026461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  <a:endParaRPr lang="en-US" sz="1800" b="0" cap="none" spc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Vertical Scroll 4"/>
          <p:cNvSpPr/>
          <p:nvPr/>
        </p:nvSpPr>
        <p:spPr>
          <a:xfrm rot="21242988">
            <a:off x="2474170" y="953544"/>
            <a:ext cx="2768456" cy="4205290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Matthew 19:9 (a)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And I say unto you, </a:t>
            </a:r>
            <a:r>
              <a:rPr lang="en-US" b="1" dirty="0">
                <a:solidFill>
                  <a:srgbClr val="0070C0"/>
                </a:solidFill>
              </a:rPr>
              <a:t>Whosoever shall put away his wife</a:t>
            </a:r>
            <a:r>
              <a:rPr lang="en-US" b="1" dirty="0">
                <a:solidFill>
                  <a:schemeClr val="tx1"/>
                </a:solidFill>
              </a:rPr>
              <a:t>, except it be for fornication, and shall marry another, committeth adultery: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100142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  <a:endParaRPr lang="en-US" sz="1800" b="0" cap="none" spc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Vertical Scroll 4"/>
          <p:cNvSpPr/>
          <p:nvPr/>
        </p:nvSpPr>
        <p:spPr>
          <a:xfrm rot="21242988">
            <a:off x="2473761" y="953564"/>
            <a:ext cx="2768456" cy="4197392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Matthew 19:9 (a)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And I say unto you, </a:t>
            </a:r>
            <a:r>
              <a:rPr lang="en-US" b="1" dirty="0">
                <a:solidFill>
                  <a:srgbClr val="0070C0"/>
                </a:solidFill>
              </a:rPr>
              <a:t>Whosoever shall put away his wife</a:t>
            </a:r>
            <a:r>
              <a:rPr lang="en-US" b="1" dirty="0">
                <a:solidFill>
                  <a:schemeClr val="tx1"/>
                </a:solidFill>
              </a:rPr>
              <a:t>, except it be for fornication, and shall marry another, committeth adultery: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738920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  <a:endParaRPr lang="en-US" sz="1800" b="0" cap="none" spc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Vertical Scroll 4"/>
          <p:cNvSpPr/>
          <p:nvPr/>
        </p:nvSpPr>
        <p:spPr>
          <a:xfrm rot="21242988">
            <a:off x="2473761" y="953564"/>
            <a:ext cx="2768456" cy="4197391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Matthew 19:9 (a)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And I say unto you, </a:t>
            </a:r>
            <a:r>
              <a:rPr lang="en-US" b="1" dirty="0">
                <a:solidFill>
                  <a:srgbClr val="0070C0"/>
                </a:solidFill>
              </a:rPr>
              <a:t>Whosoever shall put away his wife</a:t>
            </a:r>
            <a:r>
              <a:rPr lang="en-US" b="1" dirty="0">
                <a:solidFill>
                  <a:schemeClr val="tx1"/>
                </a:solidFill>
              </a:rPr>
              <a:t>, except it be for fornication,</a:t>
            </a:r>
            <a:r>
              <a:rPr lang="en-US" b="1" dirty="0">
                <a:solidFill>
                  <a:srgbClr val="FFFF00"/>
                </a:solidFill>
              </a:rPr>
              <a:t> and shall marry another</a:t>
            </a:r>
            <a:r>
              <a:rPr lang="en-US" b="1" dirty="0">
                <a:solidFill>
                  <a:schemeClr val="tx1"/>
                </a:solidFill>
              </a:rPr>
              <a:t>, committeth adultery: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824486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  <a:endParaRPr lang="en-US" sz="1800" b="0" cap="none" spc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</a:t>
                      </a: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unless he had put her away for the reason of fornication - MT 19:9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Vertical Scroll 4"/>
          <p:cNvSpPr/>
          <p:nvPr/>
        </p:nvSpPr>
        <p:spPr>
          <a:xfrm rot="21242988">
            <a:off x="2473761" y="953564"/>
            <a:ext cx="2768456" cy="4197391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Matthew 19:9 (a)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And I say unto you, </a:t>
            </a:r>
            <a:r>
              <a:rPr lang="en-US" b="1" dirty="0">
                <a:solidFill>
                  <a:srgbClr val="0070C0"/>
                </a:solidFill>
              </a:rPr>
              <a:t>Whosoever shall put away his wife</a:t>
            </a:r>
            <a:r>
              <a:rPr lang="en-US" b="1" dirty="0">
                <a:solidFill>
                  <a:schemeClr val="tx1"/>
                </a:solidFill>
              </a:rPr>
              <a:t>, except it be for fornication, </a:t>
            </a:r>
            <a:r>
              <a:rPr lang="en-US" b="1" dirty="0">
                <a:solidFill>
                  <a:srgbClr val="FFFF00"/>
                </a:solidFill>
              </a:rPr>
              <a:t>and shall marry another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committeth adultery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595599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  <a:endParaRPr lang="en-US" sz="1800" b="0" cap="none" spc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adultery </a:t>
                      </a:r>
                      <a:r>
                        <a:rPr lang="en-US" sz="800" dirty="0">
                          <a:solidFill>
                            <a:srgbClr val="7030A0"/>
                          </a:solidFill>
                          <a:latin typeface="Calibri"/>
                          <a:ea typeface="Calibri"/>
                          <a:cs typeface="Times New Roman"/>
                        </a:rPr>
                        <a:t>unless he had put her away for the reason of fornication </a:t>
                      </a: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- MT 19:9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Vertical Scroll 4"/>
          <p:cNvSpPr/>
          <p:nvPr/>
        </p:nvSpPr>
        <p:spPr>
          <a:xfrm rot="21242988">
            <a:off x="2474171" y="953543"/>
            <a:ext cx="2768456" cy="4205291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Matthew 19:9 (a)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And I say unto you, </a:t>
            </a:r>
            <a:r>
              <a:rPr lang="en-US" b="1" dirty="0">
                <a:solidFill>
                  <a:srgbClr val="0070C0"/>
                </a:solidFill>
              </a:rPr>
              <a:t>Whosoever shall put away his wife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>
                <a:solidFill>
                  <a:srgbClr val="7030A0"/>
                </a:solidFill>
              </a:rPr>
              <a:t>except it be for fornication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>
                <a:solidFill>
                  <a:srgbClr val="FFFF00"/>
                </a:solidFill>
              </a:rPr>
              <a:t>and shall marry another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committeth adultery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64413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  <a:endParaRPr lang="en-US" sz="1800" b="0" cap="none" spc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315347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  <a:endParaRPr lang="en-US" sz="1800" b="0" cap="none" spc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Vertical Scroll 4"/>
          <p:cNvSpPr/>
          <p:nvPr/>
        </p:nvSpPr>
        <p:spPr>
          <a:xfrm rot="21242988">
            <a:off x="2373740" y="1586840"/>
            <a:ext cx="2768456" cy="2480073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Matt. 19:9 (b)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…</a:t>
            </a:r>
            <a:r>
              <a:rPr lang="en-US" b="1" dirty="0">
                <a:solidFill>
                  <a:schemeClr val="tx1"/>
                </a:solidFill>
              </a:rPr>
              <a:t>and whoso marrieth her which is put away doth commit adultery. 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02020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 w="1905"/>
                          <a:solidFill>
                            <a:srgbClr val="C00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Vertical Scroll 4"/>
          <p:cNvSpPr/>
          <p:nvPr/>
        </p:nvSpPr>
        <p:spPr>
          <a:xfrm rot="21242988">
            <a:off x="2373740" y="1586840"/>
            <a:ext cx="2768456" cy="2480073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Matt. 19:9 (b)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…</a:t>
            </a:r>
            <a:r>
              <a:rPr lang="en-US" b="1" dirty="0">
                <a:solidFill>
                  <a:schemeClr val="tx1"/>
                </a:solidFill>
              </a:rPr>
              <a:t>and whoso marrieth </a:t>
            </a:r>
            <a:r>
              <a:rPr lang="en-US" b="1" dirty="0">
                <a:solidFill>
                  <a:srgbClr val="0070C0"/>
                </a:solidFill>
              </a:rPr>
              <a:t>her which is put away</a:t>
            </a:r>
            <a:r>
              <a:rPr lang="en-US" b="1" dirty="0">
                <a:solidFill>
                  <a:schemeClr val="tx1"/>
                </a:solidFill>
              </a:rPr>
              <a:t> doth commit adultery. 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726963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Vertical Scroll 4"/>
          <p:cNvSpPr/>
          <p:nvPr/>
        </p:nvSpPr>
        <p:spPr>
          <a:xfrm rot="21242988">
            <a:off x="2373740" y="1586840"/>
            <a:ext cx="2768456" cy="2480073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Matt. 19:9 (b)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…</a:t>
            </a:r>
            <a:r>
              <a:rPr lang="en-US" b="1" dirty="0">
                <a:solidFill>
                  <a:schemeClr val="tx1"/>
                </a:solidFill>
              </a:rPr>
              <a:t>and whoso marrieth </a:t>
            </a:r>
            <a:r>
              <a:rPr lang="en-US" b="1" dirty="0">
                <a:solidFill>
                  <a:srgbClr val="0070C0"/>
                </a:solidFill>
              </a:rPr>
              <a:t>her which is put away</a:t>
            </a:r>
            <a:r>
              <a:rPr lang="en-US" b="1" dirty="0">
                <a:solidFill>
                  <a:schemeClr val="tx1"/>
                </a:solidFill>
              </a:rPr>
              <a:t> doth commit adultery. 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912416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Vertical Scroll 4"/>
          <p:cNvSpPr/>
          <p:nvPr/>
        </p:nvSpPr>
        <p:spPr>
          <a:xfrm rot="21242988">
            <a:off x="2373740" y="1586840"/>
            <a:ext cx="2768456" cy="2480073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Matt. 19:9 (b)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…</a:t>
            </a:r>
            <a:r>
              <a:rPr lang="en-US" b="1" dirty="0">
                <a:solidFill>
                  <a:schemeClr val="tx1"/>
                </a:solidFill>
              </a:rPr>
              <a:t>and </a:t>
            </a:r>
            <a:r>
              <a:rPr lang="en-US" b="1" dirty="0">
                <a:solidFill>
                  <a:srgbClr val="FFFF00"/>
                </a:solidFill>
              </a:rPr>
              <a:t>whoso</a:t>
            </a:r>
            <a:r>
              <a:rPr lang="en-US" b="1" dirty="0">
                <a:solidFill>
                  <a:schemeClr val="tx1"/>
                </a:solidFill>
              </a:rPr>
              <a:t> marrieth </a:t>
            </a:r>
            <a:r>
              <a:rPr lang="en-US" b="1" dirty="0">
                <a:solidFill>
                  <a:srgbClr val="0070C0"/>
                </a:solidFill>
              </a:rPr>
              <a:t>her which is put away</a:t>
            </a:r>
            <a:r>
              <a:rPr lang="en-US" b="1" dirty="0">
                <a:solidFill>
                  <a:schemeClr val="tx1"/>
                </a:solidFill>
              </a:rPr>
              <a:t> doth commit adultery. 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145426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Vertical Scroll 4"/>
          <p:cNvSpPr/>
          <p:nvPr/>
        </p:nvSpPr>
        <p:spPr>
          <a:xfrm rot="21242988">
            <a:off x="2373740" y="1586840"/>
            <a:ext cx="2768456" cy="2480073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Matt. 19:9 (b)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…</a:t>
            </a:r>
            <a:r>
              <a:rPr lang="en-US" b="1" dirty="0">
                <a:solidFill>
                  <a:schemeClr val="tx1"/>
                </a:solidFill>
              </a:rPr>
              <a:t>and</a:t>
            </a:r>
            <a:r>
              <a:rPr lang="en-US" b="1" dirty="0">
                <a:solidFill>
                  <a:srgbClr val="FFFF00"/>
                </a:solidFill>
              </a:rPr>
              <a:t> whoso </a:t>
            </a:r>
            <a:r>
              <a:rPr lang="en-US" b="1" dirty="0">
                <a:solidFill>
                  <a:schemeClr val="tx1"/>
                </a:solidFill>
              </a:rPr>
              <a:t>marrieth </a:t>
            </a:r>
            <a:r>
              <a:rPr lang="en-US" b="1" dirty="0">
                <a:solidFill>
                  <a:srgbClr val="0070C0"/>
                </a:solidFill>
              </a:rPr>
              <a:t>her which is put away</a:t>
            </a:r>
            <a:r>
              <a:rPr lang="en-US" b="1" dirty="0">
                <a:solidFill>
                  <a:schemeClr val="tx1"/>
                </a:solidFill>
              </a:rPr>
              <a:t> doth commit adultery.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982137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F488AEF-BE3B-5AC7-91D0-306286DDE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8C48A2-A695-97FF-EDB2-2BA6DB07E5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05820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Vertical Scroll 4">
            <a:extLst>
              <a:ext uri="{FF2B5EF4-FFF2-40B4-BE49-F238E27FC236}">
                <a16:creationId xmlns:a16="http://schemas.microsoft.com/office/drawing/2014/main" id="{23026201-25D7-F65E-2E53-F013A30F6A07}"/>
              </a:ext>
            </a:extLst>
          </p:cNvPr>
          <p:cNvSpPr/>
          <p:nvPr/>
        </p:nvSpPr>
        <p:spPr>
          <a:xfrm rot="21242988">
            <a:off x="2373740" y="1586840"/>
            <a:ext cx="2768456" cy="2480073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Matt. 19:9 (b)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…</a:t>
            </a:r>
            <a:r>
              <a:rPr lang="en-US" b="1" dirty="0">
                <a:solidFill>
                  <a:schemeClr val="tx1"/>
                </a:solidFill>
              </a:rPr>
              <a:t>and</a:t>
            </a:r>
            <a:r>
              <a:rPr lang="en-US" b="1" dirty="0">
                <a:solidFill>
                  <a:srgbClr val="FFFF00"/>
                </a:solidFill>
              </a:rPr>
              <a:t> whoso </a:t>
            </a:r>
            <a:r>
              <a:rPr lang="en-US" b="1" dirty="0">
                <a:solidFill>
                  <a:schemeClr val="tx1"/>
                </a:solidFill>
              </a:rPr>
              <a:t>marrieth </a:t>
            </a:r>
            <a:r>
              <a:rPr lang="en-US" b="1" dirty="0">
                <a:solidFill>
                  <a:srgbClr val="0070C0"/>
                </a:solidFill>
              </a:rPr>
              <a:t>her which is put away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doth commit adultery</a:t>
            </a:r>
            <a:r>
              <a:rPr lang="en-US" b="1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5563919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045722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26287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433741" y="1583875"/>
            <a:ext cx="2768456" cy="3580864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Mark 10:11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And he saith unto them, </a:t>
            </a:r>
            <a:r>
              <a:rPr lang="en-US" b="1" dirty="0">
                <a:solidFill>
                  <a:schemeClr val="tx1"/>
                </a:solidFill>
              </a:rPr>
              <a:t>Whosoever shall put away his wife, and marry another, committeth adultery against her.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652316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432513" y="1583939"/>
            <a:ext cx="2768456" cy="3557166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Mark 10:11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And he saith unto them, </a:t>
            </a:r>
            <a:r>
              <a:rPr lang="en-US" b="1" dirty="0">
                <a:solidFill>
                  <a:srgbClr val="0070C0"/>
                </a:solidFill>
              </a:rPr>
              <a:t>Whosoever shall put away his wife</a:t>
            </a:r>
            <a:r>
              <a:rPr lang="en-US" b="1" dirty="0">
                <a:solidFill>
                  <a:schemeClr val="tx1"/>
                </a:solidFill>
              </a:rPr>
              <a:t>, and marry another, committeth adultery against her.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2C6209A-DD88-D6AF-AD7F-2587FAD95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BCBC02-CB97-59E9-95F6-FA35E20F8D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10052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>
            <a:extLst>
              <a:ext uri="{FF2B5EF4-FFF2-40B4-BE49-F238E27FC236}">
                <a16:creationId xmlns:a16="http://schemas.microsoft.com/office/drawing/2014/main" id="{302021E3-CAC2-4435-2AAA-610FC61BE622}"/>
              </a:ext>
            </a:extLst>
          </p:cNvPr>
          <p:cNvSpPr/>
          <p:nvPr/>
        </p:nvSpPr>
        <p:spPr>
          <a:xfrm rot="21242988">
            <a:off x="2432513" y="1583939"/>
            <a:ext cx="2768456" cy="3557166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Mark 10:11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And he saith unto them, </a:t>
            </a:r>
            <a:r>
              <a:rPr lang="en-US" b="1" dirty="0">
                <a:solidFill>
                  <a:srgbClr val="0070C0"/>
                </a:solidFill>
              </a:rPr>
              <a:t>Whosoever shall put away his wife</a:t>
            </a:r>
            <a:r>
              <a:rPr lang="en-US" b="1" dirty="0">
                <a:solidFill>
                  <a:schemeClr val="tx1"/>
                </a:solidFill>
              </a:rPr>
              <a:t>, and marry another, committeth adultery against her.</a:t>
            </a:r>
          </a:p>
        </p:txBody>
      </p:sp>
    </p:spTree>
    <p:extLst>
      <p:ext uri="{BB962C8B-B14F-4D97-AF65-F5344CB8AC3E}">
        <p14:creationId xmlns:p14="http://schemas.microsoft.com/office/powerpoint/2010/main" val="278530794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0606121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432922" y="1583917"/>
            <a:ext cx="2768456" cy="3565065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Mark 10:11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And he saith unto them, </a:t>
            </a:r>
            <a:r>
              <a:rPr lang="en-US" b="1" dirty="0">
                <a:solidFill>
                  <a:srgbClr val="0070C0"/>
                </a:solidFill>
              </a:rPr>
              <a:t>Whosoever shall put away his wife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>
                <a:solidFill>
                  <a:srgbClr val="FFFF00"/>
                </a:solidFill>
              </a:rPr>
              <a:t>and marry another</a:t>
            </a:r>
            <a:r>
              <a:rPr lang="en-US" b="1" dirty="0">
                <a:solidFill>
                  <a:schemeClr val="tx1"/>
                </a:solidFill>
              </a:rPr>
              <a:t>, committeth adultery against her.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904122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432922" y="1583917"/>
            <a:ext cx="2768456" cy="3565065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Mark 10:11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And he saith unto them, </a:t>
            </a:r>
            <a:r>
              <a:rPr lang="en-US" b="1" dirty="0">
                <a:solidFill>
                  <a:srgbClr val="0070C0"/>
                </a:solidFill>
              </a:rPr>
              <a:t>Whosoever shall put away his wife</a:t>
            </a:r>
            <a:r>
              <a:rPr lang="en-US" b="1" dirty="0">
                <a:solidFill>
                  <a:schemeClr val="tx1"/>
                </a:solidFill>
              </a:rPr>
              <a:t>, and marry another, </a:t>
            </a:r>
            <a:r>
              <a:rPr lang="en-US" b="1" dirty="0">
                <a:solidFill>
                  <a:srgbClr val="C00000"/>
                </a:solidFill>
              </a:rPr>
              <a:t>committeth adultery against her</a:t>
            </a:r>
            <a:r>
              <a:rPr lang="en-US" b="1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53705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404827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500145" y="1585321"/>
            <a:ext cx="2768456" cy="3043717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Mark 10:12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And if a woman shall put away her husband, and be married to another, she committeth adultery.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554714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500145" y="1585321"/>
            <a:ext cx="2768456" cy="3043717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Mark 10:12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And </a:t>
            </a:r>
            <a:r>
              <a:rPr lang="en-US" b="1" dirty="0">
                <a:solidFill>
                  <a:srgbClr val="0070C0"/>
                </a:solidFill>
              </a:rPr>
              <a:t>if a woman shall put away her husband</a:t>
            </a:r>
            <a:r>
              <a:rPr lang="en-US" b="1" dirty="0">
                <a:solidFill>
                  <a:schemeClr val="tx1"/>
                </a:solidFill>
              </a:rPr>
              <a:t>, and be married to another, she committeth adultery.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670947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338448"/>
              </p:ext>
            </p:extLst>
          </p:nvPr>
        </p:nvGraphicFramePr>
        <p:xfrm>
          <a:off x="152401" y="171450"/>
          <a:ext cx="8839199" cy="49373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1586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500555" y="1585300"/>
            <a:ext cx="2768456" cy="3051616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Mark 10:12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And </a:t>
            </a:r>
            <a:r>
              <a:rPr lang="en-US" b="1" dirty="0">
                <a:solidFill>
                  <a:srgbClr val="0070C0"/>
                </a:solidFill>
              </a:rPr>
              <a:t>if a woman shall put away her husband</a:t>
            </a:r>
            <a:r>
              <a:rPr lang="en-US" b="1" dirty="0">
                <a:solidFill>
                  <a:schemeClr val="tx1"/>
                </a:solidFill>
              </a:rPr>
              <a:t>, and be married to another, she committeth adultery.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462299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496217" y="1585525"/>
            <a:ext cx="2768456" cy="2967927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Mark 10:12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And </a:t>
            </a:r>
            <a:r>
              <a:rPr lang="en-US" b="1" dirty="0">
                <a:solidFill>
                  <a:srgbClr val="0070C0"/>
                </a:solidFill>
              </a:rPr>
              <a:t>if a woman shall put away her husband</a:t>
            </a:r>
            <a:r>
              <a:rPr lang="en-US" b="1" dirty="0">
                <a:solidFill>
                  <a:schemeClr val="tx1"/>
                </a:solidFill>
              </a:rPr>
              <a:t>, and </a:t>
            </a:r>
            <a:r>
              <a:rPr lang="en-US" b="1" dirty="0">
                <a:solidFill>
                  <a:srgbClr val="FFFF00"/>
                </a:solidFill>
              </a:rPr>
              <a:t>be married to another, she </a:t>
            </a:r>
            <a:r>
              <a:rPr lang="en-US" b="1" dirty="0">
                <a:solidFill>
                  <a:schemeClr val="tx1"/>
                </a:solidFill>
              </a:rPr>
              <a:t>committeth adultery.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331680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500145" y="1585321"/>
            <a:ext cx="2768456" cy="3043717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Mark 10:12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And </a:t>
            </a:r>
            <a:r>
              <a:rPr lang="en-US" b="1" dirty="0">
                <a:solidFill>
                  <a:srgbClr val="0070C0"/>
                </a:solidFill>
              </a:rPr>
              <a:t>if a woman shall put away her husband</a:t>
            </a:r>
            <a:r>
              <a:rPr lang="en-US" b="1" dirty="0">
                <a:solidFill>
                  <a:schemeClr val="tx1"/>
                </a:solidFill>
              </a:rPr>
              <a:t>, and be married to another, she </a:t>
            </a:r>
            <a:r>
              <a:rPr lang="en-US" b="1" dirty="0">
                <a:solidFill>
                  <a:srgbClr val="FF0000"/>
                </a:solidFill>
              </a:rPr>
              <a:t>committeth adultery</a:t>
            </a:r>
            <a:r>
              <a:rPr lang="en-US" b="1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591798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223979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135891" y="1410655"/>
            <a:ext cx="3019223" cy="2367692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Luke 16:18 (a)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Whosoever putteth away his wife, and marrieth another, committeth adultery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310291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135891" y="1410655"/>
            <a:ext cx="3019223" cy="2367692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Luke 16:18 (a)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>
                <a:solidFill>
                  <a:srgbClr val="0070C0"/>
                </a:solidFill>
              </a:rPr>
              <a:t>Whosoever putteth away his wife</a:t>
            </a:r>
            <a:r>
              <a:rPr lang="en-US" b="1" dirty="0">
                <a:solidFill>
                  <a:schemeClr val="tx1"/>
                </a:solidFill>
              </a:rPr>
              <a:t>, and marrieth another, committeth adultery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116459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135891" y="1410655"/>
            <a:ext cx="3019223" cy="2367692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Luke 16:18 (a)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>
                <a:solidFill>
                  <a:srgbClr val="0070C0"/>
                </a:solidFill>
              </a:rPr>
              <a:t>Whosoever putteth away his wife</a:t>
            </a:r>
            <a:r>
              <a:rPr lang="en-US" b="1" dirty="0">
                <a:solidFill>
                  <a:schemeClr val="tx1"/>
                </a:solidFill>
              </a:rPr>
              <a:t>, and marrieth another, committeth adultery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236128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135891" y="1410655"/>
            <a:ext cx="3019223" cy="2367692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Luke 16:18 (a)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>
                <a:solidFill>
                  <a:srgbClr val="0070C0"/>
                </a:solidFill>
              </a:rPr>
              <a:t>Whosoever putteth away his wife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>
                <a:solidFill>
                  <a:srgbClr val="FFFF00"/>
                </a:solidFill>
              </a:rPr>
              <a:t>and marrieth another</a:t>
            </a:r>
            <a:r>
              <a:rPr lang="en-US" b="1" dirty="0">
                <a:solidFill>
                  <a:schemeClr val="tx1"/>
                </a:solidFill>
              </a:rPr>
              <a:t>, committeth adultery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707814"/>
              </p:ext>
            </p:extLst>
          </p:nvPr>
        </p:nvGraphicFramePr>
        <p:xfrm>
          <a:off x="152401" y="171450"/>
          <a:ext cx="8839199" cy="4940027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135891" y="1410655"/>
            <a:ext cx="3019223" cy="2367692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Luke 16:18 (a)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>
                <a:solidFill>
                  <a:srgbClr val="0070C0"/>
                </a:solidFill>
              </a:rPr>
              <a:t>Whosoever putteth away his wife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>
                <a:solidFill>
                  <a:srgbClr val="FFFF00"/>
                </a:solidFill>
              </a:rPr>
              <a:t>and marrieth another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>
                <a:solidFill>
                  <a:srgbClr val="C00000"/>
                </a:solidFill>
              </a:rPr>
              <a:t>committeth adultery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326359"/>
              </p:ext>
            </p:extLst>
          </p:nvPr>
        </p:nvGraphicFramePr>
        <p:xfrm>
          <a:off x="152401" y="171450"/>
          <a:ext cx="8839199" cy="4940027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719091"/>
              </p:ext>
            </p:extLst>
          </p:nvPr>
        </p:nvGraphicFramePr>
        <p:xfrm>
          <a:off x="152401" y="171450"/>
          <a:ext cx="8839199" cy="4929416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364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526930"/>
              </p:ext>
            </p:extLst>
          </p:nvPr>
        </p:nvGraphicFramePr>
        <p:xfrm>
          <a:off x="152401" y="171450"/>
          <a:ext cx="8839199" cy="4940027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156735" y="1409571"/>
            <a:ext cx="3019223" cy="2769849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Luke 16:18 (b)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…</a:t>
            </a:r>
            <a:r>
              <a:rPr lang="en-US" b="1" dirty="0">
                <a:solidFill>
                  <a:schemeClr val="tx1"/>
                </a:solidFill>
              </a:rPr>
              <a:t>and whosoever marrieth her that is put away from her husband committeth adultery.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823648"/>
              </p:ext>
            </p:extLst>
          </p:nvPr>
        </p:nvGraphicFramePr>
        <p:xfrm>
          <a:off x="152401" y="171450"/>
          <a:ext cx="8839199" cy="4940027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156326" y="1409593"/>
            <a:ext cx="3019223" cy="2761950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Luke 16:18 (b)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…</a:t>
            </a:r>
            <a:r>
              <a:rPr lang="en-US" b="1" dirty="0">
                <a:solidFill>
                  <a:schemeClr val="tx1"/>
                </a:solidFill>
              </a:rPr>
              <a:t>and whosoever marrieth </a:t>
            </a:r>
            <a:r>
              <a:rPr lang="en-US" b="1" dirty="0">
                <a:solidFill>
                  <a:srgbClr val="0070C0"/>
                </a:solidFill>
              </a:rPr>
              <a:t>her that is put away</a:t>
            </a:r>
            <a:r>
              <a:rPr lang="en-US" b="1" dirty="0">
                <a:solidFill>
                  <a:schemeClr val="tx1"/>
                </a:solidFill>
              </a:rPr>
              <a:t> from her husband committeth adultery.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670813"/>
              </p:ext>
            </p:extLst>
          </p:nvPr>
        </p:nvGraphicFramePr>
        <p:xfrm>
          <a:off x="152401" y="171450"/>
          <a:ext cx="8839199" cy="4940027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160664" y="1409368"/>
            <a:ext cx="3019223" cy="2845638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Luke 16:18 (b)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…</a:t>
            </a:r>
            <a:r>
              <a:rPr lang="en-US" b="1" dirty="0">
                <a:solidFill>
                  <a:schemeClr val="tx1"/>
                </a:solidFill>
              </a:rPr>
              <a:t>and whosoever marrieth </a:t>
            </a:r>
            <a:r>
              <a:rPr lang="en-US" b="1" dirty="0">
                <a:solidFill>
                  <a:srgbClr val="0070C0"/>
                </a:solidFill>
              </a:rPr>
              <a:t>her that is put away</a:t>
            </a:r>
            <a:r>
              <a:rPr lang="en-US" b="1" dirty="0">
                <a:solidFill>
                  <a:schemeClr val="tx1"/>
                </a:solidFill>
              </a:rPr>
              <a:t> from her husband committeth adultery.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76639"/>
              </p:ext>
            </p:extLst>
          </p:nvPr>
        </p:nvGraphicFramePr>
        <p:xfrm>
          <a:off x="152401" y="171450"/>
          <a:ext cx="8839199" cy="4940027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40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152807" y="1409775"/>
            <a:ext cx="3019223" cy="2694059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Luke 16:18 (b)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…</a:t>
            </a:r>
            <a:r>
              <a:rPr lang="en-US" b="1" dirty="0">
                <a:solidFill>
                  <a:schemeClr val="tx1"/>
                </a:solidFill>
              </a:rPr>
              <a:t>and </a:t>
            </a:r>
            <a:r>
              <a:rPr lang="en-US" b="1" dirty="0">
                <a:solidFill>
                  <a:srgbClr val="FFFF00"/>
                </a:solidFill>
              </a:rPr>
              <a:t>whosoever marrieth </a:t>
            </a:r>
            <a:r>
              <a:rPr lang="en-US" b="1" dirty="0">
                <a:solidFill>
                  <a:srgbClr val="0070C0"/>
                </a:solidFill>
              </a:rPr>
              <a:t>her that is put away</a:t>
            </a:r>
            <a:r>
              <a:rPr lang="en-US" b="1" dirty="0">
                <a:solidFill>
                  <a:schemeClr val="tx1"/>
                </a:solidFill>
              </a:rPr>
              <a:t> from her husband committeth adultery.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501293"/>
              </p:ext>
            </p:extLst>
          </p:nvPr>
        </p:nvGraphicFramePr>
        <p:xfrm>
          <a:off x="152401" y="171451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1242988">
            <a:off x="2156326" y="1409593"/>
            <a:ext cx="3019223" cy="2761950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Luke 16:18 (b)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…</a:t>
            </a:r>
            <a:r>
              <a:rPr lang="en-US" b="1" dirty="0">
                <a:solidFill>
                  <a:schemeClr val="tx1"/>
                </a:solidFill>
              </a:rPr>
              <a:t>and </a:t>
            </a:r>
            <a:r>
              <a:rPr lang="en-US" b="1" dirty="0">
                <a:solidFill>
                  <a:srgbClr val="FFFF00"/>
                </a:solidFill>
              </a:rPr>
              <a:t>whosoever marrieth </a:t>
            </a:r>
            <a:r>
              <a:rPr lang="en-US" b="1" dirty="0">
                <a:solidFill>
                  <a:srgbClr val="0070C0"/>
                </a:solidFill>
              </a:rPr>
              <a:t>her that is put away</a:t>
            </a:r>
            <a:r>
              <a:rPr lang="en-US" b="1" dirty="0">
                <a:solidFill>
                  <a:schemeClr val="tx1"/>
                </a:solidFill>
              </a:rPr>
              <a:t> from her husband </a:t>
            </a:r>
            <a:r>
              <a:rPr lang="en-US" b="1" dirty="0">
                <a:solidFill>
                  <a:srgbClr val="C00000"/>
                </a:solidFill>
              </a:rPr>
              <a:t>committeth adultery</a:t>
            </a:r>
            <a:r>
              <a:rPr lang="en-US" b="1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25DAD0C-7C8A-09FB-E9FD-5D92F1FEA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2E7F10F-C89E-1629-ED0C-70D4E9CA12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686434"/>
              </p:ext>
            </p:extLst>
          </p:nvPr>
        </p:nvGraphicFramePr>
        <p:xfrm>
          <a:off x="152401" y="171451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FFFF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>
            <a:extLst>
              <a:ext uri="{FF2B5EF4-FFF2-40B4-BE49-F238E27FC236}">
                <a16:creationId xmlns:a16="http://schemas.microsoft.com/office/drawing/2014/main" id="{86D2AD1C-45DA-C334-FA17-64AF5A9D596E}"/>
              </a:ext>
            </a:extLst>
          </p:cNvPr>
          <p:cNvSpPr/>
          <p:nvPr/>
        </p:nvSpPr>
        <p:spPr>
          <a:xfrm rot="21242988">
            <a:off x="2156326" y="1409593"/>
            <a:ext cx="3019223" cy="2761950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Luke 16:18 (b)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…</a:t>
            </a:r>
            <a:r>
              <a:rPr lang="en-US" b="1" dirty="0">
                <a:solidFill>
                  <a:schemeClr val="tx1"/>
                </a:solidFill>
              </a:rPr>
              <a:t>and </a:t>
            </a:r>
            <a:r>
              <a:rPr lang="en-US" b="1" dirty="0">
                <a:solidFill>
                  <a:srgbClr val="FFFF00"/>
                </a:solidFill>
              </a:rPr>
              <a:t>whosoever marrieth </a:t>
            </a:r>
            <a:r>
              <a:rPr lang="en-US" b="1" dirty="0">
                <a:solidFill>
                  <a:srgbClr val="0070C0"/>
                </a:solidFill>
              </a:rPr>
              <a:t>her that is put away</a:t>
            </a:r>
            <a:r>
              <a:rPr lang="en-US" b="1" dirty="0">
                <a:solidFill>
                  <a:schemeClr val="tx1"/>
                </a:solidFill>
              </a:rPr>
              <a:t> from her husband </a:t>
            </a:r>
            <a:r>
              <a:rPr lang="en-US" b="1" dirty="0">
                <a:solidFill>
                  <a:srgbClr val="C00000"/>
                </a:solidFill>
              </a:rPr>
              <a:t>committeth adultery</a:t>
            </a:r>
            <a:r>
              <a:rPr lang="en-US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523835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747658"/>
              </p:ext>
            </p:extLst>
          </p:nvPr>
        </p:nvGraphicFramePr>
        <p:xfrm>
          <a:off x="152401" y="17145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400" b="1" cap="none" spc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983129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  <a:endParaRPr lang="en-US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400" b="1" cap="none" spc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0996894">
            <a:off x="1281841" y="567457"/>
            <a:ext cx="3857917" cy="3641800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1 Cor. 7:10 -11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30000" dirty="0">
                <a:solidFill>
                  <a:schemeClr val="tx1"/>
                </a:solidFill>
              </a:rPr>
              <a:t>…</a:t>
            </a:r>
            <a:r>
              <a:rPr lang="en-US" b="1" baseline="0" dirty="0">
                <a:solidFill>
                  <a:schemeClr val="tx1"/>
                </a:solidFill>
              </a:rPr>
              <a:t>Let not the wife depart from her husband: </a:t>
            </a:r>
            <a:r>
              <a:rPr lang="en-US" b="1" baseline="30000" dirty="0">
                <a:solidFill>
                  <a:schemeClr val="tx1"/>
                </a:solidFill>
              </a:rPr>
              <a:t>11</a:t>
            </a:r>
            <a:r>
              <a:rPr lang="en-US" b="1" baseline="0" dirty="0">
                <a:solidFill>
                  <a:schemeClr val="tx1"/>
                </a:solidFill>
              </a:rPr>
              <a:t>But and if she depart, let her remain unmarried, or be reconciled to her husband: and let not the husband put away his wife.</a:t>
            </a:r>
            <a:r>
              <a:rPr lang="en-US" b="1" i="1" baseline="0" dirty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290846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400" b="1" cap="none" spc="0" dirty="0">
                        <a:ln w="1905"/>
                        <a:solidFill>
                          <a:srgbClr val="C00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0996894">
            <a:off x="1254489" y="569863"/>
            <a:ext cx="3857917" cy="3328377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1 Cor. 7:10 -11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30000" dirty="0">
                <a:solidFill>
                  <a:schemeClr val="tx1"/>
                </a:solidFill>
              </a:rPr>
              <a:t>…</a:t>
            </a:r>
            <a:r>
              <a:rPr lang="en-US" b="1" baseline="0" dirty="0">
                <a:solidFill>
                  <a:schemeClr val="tx1"/>
                </a:solidFill>
              </a:rPr>
              <a:t>Let not </a:t>
            </a:r>
            <a:r>
              <a:rPr lang="en-US" b="1" baseline="0" dirty="0">
                <a:solidFill>
                  <a:srgbClr val="0070C0"/>
                </a:solidFill>
              </a:rPr>
              <a:t>the wife depart from her husband</a:t>
            </a:r>
            <a:r>
              <a:rPr lang="en-US" b="1" baseline="0" dirty="0">
                <a:solidFill>
                  <a:schemeClr val="tx1"/>
                </a:solidFill>
              </a:rPr>
              <a:t>: </a:t>
            </a:r>
            <a:r>
              <a:rPr lang="en-US" b="1" baseline="30000" dirty="0">
                <a:solidFill>
                  <a:schemeClr val="tx1"/>
                </a:solidFill>
              </a:rPr>
              <a:t>11</a:t>
            </a:r>
            <a:r>
              <a:rPr lang="en-US" b="1" baseline="0" dirty="0">
                <a:solidFill>
                  <a:schemeClr val="tx1"/>
                </a:solidFill>
              </a:rPr>
              <a:t>But and if she depart, let her remain unmarried, or be reconciled to her husband: and let not the husband put away his wife.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92738"/>
              </p:ext>
            </p:extLst>
          </p:nvPr>
        </p:nvGraphicFramePr>
        <p:xfrm>
          <a:off x="152401" y="152590"/>
          <a:ext cx="8839199" cy="5136452"/>
        </p:xfrm>
        <a:graphic>
          <a:graphicData uri="http://schemas.openxmlformats.org/drawingml/2006/table">
            <a:tbl>
              <a:tblPr/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8867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 Been Put Away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Has Been Abandoned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cap="none" spc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Puts Away Spouse and Remarries</a:t>
                      </a:r>
                      <a:endParaRPr lang="en-US" sz="1800" b="0" cap="none" spc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Abandons Spouse and Remarries</a:t>
                      </a: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In the New Marriage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60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425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cap="none" spc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unless he had put her away for the reason of fornication - MT 19:9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Adultery LK 16:18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048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cap="none" spc="0" dirty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Woman</a:t>
                      </a:r>
                    </a:p>
                  </a:txBody>
                  <a:tcPr marL="60456" marR="60456" marT="0" marB="0" anchor="ctr">
                    <a:lnL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MT 19:9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 Adultery LK 16:18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but it is the blame of her former husband unless he had put her away for fornication –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317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Commits Adultery MK 10:12 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>
                          <a:latin typeface="Calibri"/>
                          <a:ea typeface="Calibri"/>
                          <a:cs typeface="Times New Roman"/>
                        </a:rPr>
                        <a:t>Commits adultery MT 5:32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456" marR="604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Vertical Scroll 2"/>
          <p:cNvSpPr/>
          <p:nvPr/>
        </p:nvSpPr>
        <p:spPr>
          <a:xfrm rot="20996894">
            <a:off x="1261037" y="569287"/>
            <a:ext cx="3857917" cy="3403408"/>
          </a:xfrm>
          <a:prstGeom prst="verticalScroll">
            <a:avLst>
              <a:gd name="adj" fmla="val 14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baseline="0" dirty="0">
                <a:solidFill>
                  <a:schemeClr val="tx1"/>
                </a:solidFill>
              </a:rPr>
              <a:t>1 Cor. 7:10 -11</a:t>
            </a:r>
          </a:p>
          <a:p>
            <a:pPr algn="ctr"/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30000" dirty="0">
                <a:solidFill>
                  <a:schemeClr val="tx1"/>
                </a:solidFill>
              </a:rPr>
              <a:t>…</a:t>
            </a:r>
            <a:r>
              <a:rPr lang="en-US" b="1" baseline="0" dirty="0">
                <a:solidFill>
                  <a:schemeClr val="tx1"/>
                </a:solidFill>
              </a:rPr>
              <a:t>Let not </a:t>
            </a:r>
            <a:r>
              <a:rPr lang="en-US" b="1" baseline="0" dirty="0">
                <a:solidFill>
                  <a:srgbClr val="0070C0"/>
                </a:solidFill>
              </a:rPr>
              <a:t>the wife depart from her husband</a:t>
            </a:r>
            <a:r>
              <a:rPr lang="en-US" b="1" baseline="0" dirty="0">
                <a:solidFill>
                  <a:schemeClr val="tx1"/>
                </a:solidFill>
              </a:rPr>
              <a:t>: </a:t>
            </a:r>
            <a:r>
              <a:rPr lang="en-US" b="1" baseline="30000" dirty="0">
                <a:solidFill>
                  <a:schemeClr val="tx1"/>
                </a:solidFill>
              </a:rPr>
              <a:t>11</a:t>
            </a:r>
            <a:r>
              <a:rPr lang="en-US" b="1" baseline="0" dirty="0">
                <a:solidFill>
                  <a:schemeClr val="tx1"/>
                </a:solidFill>
              </a:rPr>
              <a:t>But and if she depart, let her remain unmarried, or be reconciled to her husband: and let not the husband put away his wife.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1101</TotalTime>
  <Words>11459</Words>
  <Application>Microsoft Office PowerPoint</Application>
  <PresentationFormat>On-screen Show (16:9)</PresentationFormat>
  <Paragraphs>2998</Paragraphs>
  <Slides>117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117</vt:i4>
      </vt:variant>
    </vt:vector>
  </HeadingPairs>
  <TitlesOfParts>
    <vt:vector size="122" baseType="lpstr">
      <vt:lpstr>Aptos</vt:lpstr>
      <vt:lpstr>Calibri</vt:lpstr>
      <vt:lpstr>Constantia</vt:lpstr>
      <vt:lpstr>Wingdings 2</vt:lpstr>
      <vt:lpstr>Paper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Stephen Sorrell</cp:lastModifiedBy>
  <cp:revision>62</cp:revision>
  <dcterms:created xsi:type="dcterms:W3CDTF">2008-10-10T15:05:42Z</dcterms:created>
  <dcterms:modified xsi:type="dcterms:W3CDTF">2025-11-15T12:22:13Z</dcterms:modified>
</cp:coreProperties>
</file>