
<file path=[Content_Types].xml><?xml version="1.0" encoding="utf-8"?>
<Types xmlns="http://schemas.openxmlformats.org/package/2006/content-types">
  <Default Extension="bmp" ContentType="image/bm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1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</p:sldIdLst>
  <p:sldSz cx="12192000" cy="6858000"/>
  <p:notesSz cx="12192000" cy="6858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98500" y="1123950"/>
            <a:ext cx="10795000" cy="1333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8306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269999" y="2539999"/>
            <a:ext cx="9652000" cy="8890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6580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847850" y="3860800"/>
            <a:ext cx="8496300" cy="698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806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b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b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b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b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b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b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b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b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>
            <a:picLocks noChangeAspect="1"/>
          </p:cNvPicPr>
          <p:nvPr/>
        </p:nvPicPr>
        <p:blipFill dpi="0">
          <a:blip r:embed="rId2"/>
          <a:stretch/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Bruce Grimmet</cp:lastModifiedBy>
  <cp:revision>2</cp:revision>
  <dcterms:modified xsi:type="dcterms:W3CDTF">2022-03-27T12:30:00Z</dcterms:modified>
</cp:coreProperties>
</file>