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D2D65-3D77-451A-8632-15BFB25E5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11FEFF-8226-4FFB-BC25-B229CAC2E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E055A-D541-47D2-B8AB-A09E82173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6F83B-FF60-4B30-A410-599B0622C873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56274-7A9A-4F9F-B2D4-4D5C4C2D3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D627E-EC02-48CE-AD22-A9855B51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BB50-C385-433F-9156-BABCC95A9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495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94DE4-7971-4446-8D3A-C920CB303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46735A-98D5-4E43-8589-95FC0A88BC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92209-4E86-451C-9A43-89893AAC9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6F83B-FF60-4B30-A410-599B0622C873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E5487-47B8-4A4B-8E22-3A7CAFDC0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99A3B-F947-4512-AEE0-AF2A28C6E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BB50-C385-433F-9156-BABCC95A9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773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D3A1BF-2E2A-4CE4-8578-E378C8C1CE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F8F415-1BD3-4FDF-AEFD-EFD98D5971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5DF43-DDF7-4BEE-A000-ED29F6F79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6F83B-FF60-4B30-A410-599B0622C873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8FDC5-92E8-44C7-8784-A55FDC0D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E8282-9B86-4314-8DBD-6DC56F23C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BB50-C385-433F-9156-BABCC95A9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15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78362-CEAE-471A-B2C3-22C20CDE2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96F13-AABA-4971-99CA-06ABDE7B0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29FD9-57F1-4C50-8E33-91F8FFC5A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6F83B-FF60-4B30-A410-599B0622C873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1689B-F62D-421E-AB48-8B81D13E8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F03D2-C67C-44BE-AFC5-DB93FFCF3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BB50-C385-433F-9156-BABCC95A9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547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83965-D3B9-4108-93DC-5F537E013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869E3-C750-45AF-BB65-DEABCD7F9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DB43E-795A-4D6B-81E6-E3C0AE32B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6F83B-FF60-4B30-A410-599B0622C873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819C3-FF74-4AE0-895B-DFBCC78A7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DD975-E198-42A2-8920-88186EAF2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BB50-C385-433F-9156-BABCC95A9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864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5B08A-4D4D-4B33-9157-518C81896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1331D-0F69-44D8-A027-DEC6BEE716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0C3329-196F-44A9-8670-9AF6E4DDD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8FEF90-0D9F-42D9-9249-E93D9EAF3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6F83B-FF60-4B30-A410-599B0622C873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A11FB7-6C57-4893-9E35-9828F3CF7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FF1D2E-C66B-4910-8CD9-67F3F78FB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BB50-C385-433F-9156-BABCC95A9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64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236B7-EEE6-424F-8D1F-382292D45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DB8039-4867-4995-BB57-1442FFC44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D00D5A-6056-4286-A666-122E76DCDA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4D7F39-8D43-4B49-8502-181CFDEA9D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7C9601-A434-4506-828E-7B2F29220F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1E6B47-BD4D-40C2-9C1F-3E7530A86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6F83B-FF60-4B30-A410-599B0622C873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81FF99-1782-4C85-A699-F0D3711F2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692222-6EA8-45DA-8D6D-55F037C94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BB50-C385-433F-9156-BABCC95A9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0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47B9D-BAFA-4014-82EF-22604FA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50F041-E234-496B-B560-AF65BBE66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6F83B-FF60-4B30-A410-599B0622C873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6F5C8A-A981-4B66-B8BF-C34D1465C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9A6397-37D5-4A0A-9844-D7ABCC783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BB50-C385-433F-9156-BABCC95A9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59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210B48-F668-4581-840E-4DAAD7E38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6F83B-FF60-4B30-A410-599B0622C873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545187-FE55-41CF-BB26-AB5BEDC8C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DF2A41-30BC-4F40-A13B-B5FBF4299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BB50-C385-433F-9156-BABCC95A9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80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E8AE9-C449-4091-8537-0CB77FFBE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B0871-4426-49D0-B22E-B293D301F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0A19F9-615B-4244-85D1-B70EDC499E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D7E981-FED7-4449-AC7A-C5B3DAF6E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6F83B-FF60-4B30-A410-599B0622C873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93EF34-1669-44FD-8D94-2323281E8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AF6339-99D2-432D-9CE1-25DE6CC83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BB50-C385-433F-9156-BABCC95A9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36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B9C63-4565-4B06-B42D-26741D0CF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A7F893-9016-4A1B-B92C-2AB06217FC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3A4303-3BE3-42D2-8055-8A8BAAA160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A3D329-6757-48D8-8DF3-9EA6EF9BC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6F83B-FF60-4B30-A410-599B0622C873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9BE2C5-E6EF-4E1A-AAF1-4B497693A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F5428-56D1-4830-A603-C93965440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BB50-C385-433F-9156-BABCC95A9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46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A5F019-84FE-489C-95EA-7021AFBD4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3C3D3A-8941-42D0-9DEC-A75DF7C22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8B47F-C0B5-434A-9FAF-B7EBB7F18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6F83B-FF60-4B30-A410-599B0622C873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20DB5-3C32-4DB7-8B43-95B1E37BD1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F108A-F110-46C4-9F22-2AF0E741DD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FBB50-C385-433F-9156-BABCC95A9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20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F9778-8ED5-4994-8617-5D408FC61E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Monument Presbyterian Church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420F0F-8045-4D16-855F-6B332707CE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Minute for Stewardship</a:t>
            </a:r>
          </a:p>
        </p:txBody>
      </p:sp>
    </p:spTree>
    <p:extLst>
      <p:ext uri="{BB962C8B-B14F-4D97-AF65-F5344CB8AC3E}">
        <p14:creationId xmlns:p14="http://schemas.microsoft.com/office/powerpoint/2010/main" val="1483214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8A683-FF97-4A66-93E4-86C9A82A3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8342312" cy="16002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4">
                    <a:lumMod val="50000"/>
                  </a:schemeClr>
                </a:solidFill>
              </a:rPr>
              <a:t>Discover a new possible avenue for giving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5656E4-392A-4007-AB24-79BEBA1D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6704012" cy="381158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IRS requires that you start removing funds from your retirement accounts after you reach the age of 70 ½.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This is called your RMD or Required Minimum Distribution.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Check the IRS website for when you need to start our first RMD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the RMD table to calculate the amount of your RMD.</a:t>
            </a:r>
          </a:p>
        </p:txBody>
      </p:sp>
    </p:spTree>
    <p:extLst>
      <p:ext uri="{BB962C8B-B14F-4D97-AF65-F5344CB8AC3E}">
        <p14:creationId xmlns:p14="http://schemas.microsoft.com/office/powerpoint/2010/main" val="1376342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FDC48-BD12-4465-956B-DBB85A70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MPC is a non-profit faith-based corporation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C1140-B739-4804-97CE-9909D5BBF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</a:t>
            </a:r>
            <a:r>
              <a:rPr lang="en-US" dirty="0" err="1"/>
              <a:t>offeerings</a:t>
            </a:r>
            <a:r>
              <a:rPr lang="en-US" dirty="0"/>
              <a:t>/donations to MPC are deductible (talk to your tax consultant)</a:t>
            </a:r>
          </a:p>
          <a:p>
            <a:r>
              <a:rPr lang="en-US" dirty="0"/>
              <a:t>You can have your annual RMD sent Directly to MPC as your offering/donation</a:t>
            </a:r>
          </a:p>
          <a:p>
            <a:r>
              <a:rPr lang="en-US" dirty="0"/>
              <a:t>Normally, distributions of your RMD are taxed at withdrawal</a:t>
            </a:r>
          </a:p>
          <a:p>
            <a:r>
              <a:rPr lang="en-US" dirty="0"/>
              <a:t>Direct distributions of your retirement accounts to MPC are </a:t>
            </a:r>
            <a:r>
              <a:rPr lang="en-US" u="sng" dirty="0"/>
              <a:t>not taxed</a:t>
            </a:r>
          </a:p>
          <a:p>
            <a:r>
              <a:rPr lang="en-US" dirty="0"/>
              <a:t>Your “giving power” could be increased by not being taxed</a:t>
            </a:r>
          </a:p>
          <a:p>
            <a:r>
              <a:rPr lang="en-US" dirty="0"/>
              <a:t>Possibly from 10% to 24% more</a:t>
            </a:r>
          </a:p>
          <a:p>
            <a:r>
              <a:rPr lang="en-US" dirty="0"/>
              <a:t>This could be a special offering/gift or part of your annual giving plan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651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E1BE0-FD0F-47CD-96FB-BC1915D76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MPC has opened a stock brokerage account for this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B704D-AB29-41C3-838A-38BBBDA4B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RMD distributions can be sent directly to MPC in your name</a:t>
            </a:r>
          </a:p>
          <a:p>
            <a:r>
              <a:rPr lang="en-US" dirty="0"/>
              <a:t>RMD distributions of stock can be sent to the MPC brokerage account in your name</a:t>
            </a:r>
          </a:p>
          <a:p>
            <a:r>
              <a:rPr lang="en-US" dirty="0"/>
              <a:t>For transfers, check with the church office for brokerage account info</a:t>
            </a:r>
          </a:p>
          <a:p>
            <a:r>
              <a:rPr lang="en-US" dirty="0"/>
              <a:t>Check with your financial advisor to confirm any individual requirements</a:t>
            </a:r>
          </a:p>
          <a:p>
            <a:r>
              <a:rPr lang="en-US" dirty="0"/>
              <a:t>A summary of all tithes, offerings and donations will be recorded and provided to you at the end of the calendar year for tax reporting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065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244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Monument Presbyterian Church</vt:lpstr>
      <vt:lpstr>Discover a new possible avenue for giving </vt:lpstr>
      <vt:lpstr>MPC is a non-profit faith-based corporation</vt:lpstr>
      <vt:lpstr>MPC has opened a stock brokerage account for this purpose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Monument Presbyterian Church</dc:title>
  <dc:creator>Randy Peebles</dc:creator>
  <cp:lastModifiedBy>Randy Peebles</cp:lastModifiedBy>
  <cp:revision>1</cp:revision>
  <dcterms:created xsi:type="dcterms:W3CDTF">2021-08-14T22:48:34Z</dcterms:created>
  <dcterms:modified xsi:type="dcterms:W3CDTF">2021-08-14T22:49:54Z</dcterms:modified>
</cp:coreProperties>
</file>