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7" r:id="rId3"/>
    <p:sldId id="450" r:id="rId4"/>
    <p:sldId id="458" r:id="rId5"/>
    <p:sldId id="459" r:id="rId6"/>
    <p:sldId id="460" r:id="rId7"/>
    <p:sldId id="440" r:id="rId8"/>
    <p:sldId id="443" r:id="rId9"/>
    <p:sldId id="455" r:id="rId10"/>
    <p:sldId id="452" r:id="rId11"/>
    <p:sldId id="453" r:id="rId12"/>
    <p:sldId id="454" r:id="rId13"/>
    <p:sldId id="444" r:id="rId14"/>
    <p:sldId id="4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DA242DEE-13F9-4012-91E7-FB5A7B5CC987}"/>
    <pc:docChg chg="custSel addSld modSld">
      <pc:chgData name="Josh Strelecki" userId="d2e862aa4b45894a" providerId="LiveId" clId="{DA242DEE-13F9-4012-91E7-FB5A7B5CC987}" dt="2021-08-25T20:31:14.683" v="926" actId="20577"/>
      <pc:docMkLst>
        <pc:docMk/>
      </pc:docMkLst>
      <pc:sldChg chg="modSp mod">
        <pc:chgData name="Josh Strelecki" userId="d2e862aa4b45894a" providerId="LiveId" clId="{DA242DEE-13F9-4012-91E7-FB5A7B5CC987}" dt="2021-08-25T20:29:34.332" v="835" actId="20577"/>
        <pc:sldMkLst>
          <pc:docMk/>
          <pc:sldMk cId="1525453323" sldId="459"/>
        </pc:sldMkLst>
        <pc:spChg chg="mod">
          <ac:chgData name="Josh Strelecki" userId="d2e862aa4b45894a" providerId="LiveId" clId="{DA242DEE-13F9-4012-91E7-FB5A7B5CC987}" dt="2021-08-25T20:29:34.332" v="835" actId="20577"/>
          <ac:spMkLst>
            <pc:docMk/>
            <pc:sldMk cId="1525453323" sldId="459"/>
            <ac:spMk id="3" creationId="{74D7E653-0B8B-43FB-88DE-F85C50392C63}"/>
          </ac:spMkLst>
        </pc:spChg>
      </pc:sldChg>
      <pc:sldChg chg="modSp add mod">
        <pc:chgData name="Josh Strelecki" userId="d2e862aa4b45894a" providerId="LiveId" clId="{DA242DEE-13F9-4012-91E7-FB5A7B5CC987}" dt="2021-08-25T20:31:14.683" v="926" actId="20577"/>
        <pc:sldMkLst>
          <pc:docMk/>
          <pc:sldMk cId="2346094619" sldId="460"/>
        </pc:sldMkLst>
        <pc:spChg chg="mod">
          <ac:chgData name="Josh Strelecki" userId="d2e862aa4b45894a" providerId="LiveId" clId="{DA242DEE-13F9-4012-91E7-FB5A7B5CC987}" dt="2021-08-25T20:31:14.683" v="926" actId="20577"/>
          <ac:spMkLst>
            <pc:docMk/>
            <pc:sldMk cId="2346094619" sldId="460"/>
            <ac:spMk id="3" creationId="{74D7E653-0B8B-43FB-88DE-F85C50392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3”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738231"/>
            <a:ext cx="11803310" cy="6119769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 was promise from before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world.</a:t>
            </a:r>
            <a:endParaRPr lang="en-US" sz="40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Promised from before the foundation of the world by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determinate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counsel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foreknowledge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God. 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 is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Lamb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slain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foundation of the world.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 was given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promises.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9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5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738231"/>
            <a:ext cx="11803310" cy="6119769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would eventually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therefore, His coming is attached to a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timeline.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seed was not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therefore, others would be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counted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seed.</a:t>
            </a:r>
            <a:endParaRPr lang="en-US" sz="40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ye be Christ’s, then are ye Abraham’s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seed.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9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7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738231"/>
            <a:ext cx="11803310" cy="6119769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Cain and Abel both knew about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Both knew what they were to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sacrifice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when they did not do well.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Cain thought he was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righteous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by not offering the right sacrifice, but rather sacrificed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his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hands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10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5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2" y="738231"/>
            <a:ext cx="11878811" cy="6119769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Cain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has two major parts:</a:t>
            </a:r>
          </a:p>
          <a:p>
            <a:pPr marL="1200139" lvl="1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Reject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counsel of God against you.</a:t>
            </a:r>
          </a:p>
          <a:p>
            <a:pPr marL="1200139" lvl="1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Murder/Persecute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righteous blood 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 would be the way for Israel’s leaders throughout their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 would be followed by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Pharisees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Sadducees.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10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9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1162</Words>
  <Application>Microsoft Office PowerPoint</Application>
  <PresentationFormat>Widescreen</PresentationFormat>
  <Paragraphs>344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 Prophecy 101 | Lesson 9 Notes Review </vt:lpstr>
      <vt:lpstr>PowerPoint Presentation</vt:lpstr>
      <vt:lpstr> Prophecy 101 | Lesson 9 Notes Review </vt:lpstr>
      <vt:lpstr> Prophecy 101 | Lesson 10 Notes </vt:lpstr>
      <vt:lpstr> Prophecy 101 | Lesson 10 Notes 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13</cp:revision>
  <dcterms:created xsi:type="dcterms:W3CDTF">2021-06-24T16:01:06Z</dcterms:created>
  <dcterms:modified xsi:type="dcterms:W3CDTF">2021-08-25T20:31:30Z</dcterms:modified>
</cp:coreProperties>
</file>