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64" r:id="rId4"/>
    <p:sldId id="465" r:id="rId5"/>
    <p:sldId id="461" r:id="rId6"/>
    <p:sldId id="466" r:id="rId7"/>
    <p:sldId id="467" r:id="rId8"/>
    <p:sldId id="440" r:id="rId9"/>
    <p:sldId id="443" r:id="rId10"/>
    <p:sldId id="455" r:id="rId11"/>
    <p:sldId id="452" r:id="rId12"/>
    <p:sldId id="453" r:id="rId13"/>
    <p:sldId id="454" r:id="rId14"/>
    <p:sldId id="444" r:id="rId15"/>
    <p:sldId id="4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DECE572F-35BC-447C-AA6E-92D4F1DFD990}"/>
    <pc:docChg chg="custSel addSld delSld modSld sldOrd">
      <pc:chgData name="Josh Strelecki" userId="d2e862aa4b45894a" providerId="LiveId" clId="{DECE572F-35BC-447C-AA6E-92D4F1DFD990}" dt="2021-09-16T18:46:31.770" v="432" actId="20577"/>
      <pc:docMkLst>
        <pc:docMk/>
      </pc:docMkLst>
      <pc:sldChg chg="modSp mod">
        <pc:chgData name="Josh Strelecki" userId="d2e862aa4b45894a" providerId="LiveId" clId="{DECE572F-35BC-447C-AA6E-92D4F1DFD990}" dt="2021-09-16T17:56:06.843" v="3" actId="20577"/>
        <pc:sldMkLst>
          <pc:docMk/>
          <pc:sldMk cId="250900934" sldId="436"/>
        </pc:sldMkLst>
        <pc:spChg chg="mod">
          <ac:chgData name="Josh Strelecki" userId="d2e862aa4b45894a" providerId="LiveId" clId="{DECE572F-35BC-447C-AA6E-92D4F1DFD990}" dt="2021-09-16T17:56:04.252" v="1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DECE572F-35BC-447C-AA6E-92D4F1DFD990}" dt="2021-09-16T17:56:06.843" v="3" actId="20577"/>
          <ac:spMkLst>
            <pc:docMk/>
            <pc:sldMk cId="250900934" sldId="436"/>
            <ac:spMk id="11" creationId="{4842FA30-1AB9-498C-BB58-3AFD6F597534}"/>
          </ac:spMkLst>
        </pc:spChg>
      </pc:sldChg>
      <pc:sldChg chg="del">
        <pc:chgData name="Josh Strelecki" userId="d2e862aa4b45894a" providerId="LiveId" clId="{DECE572F-35BC-447C-AA6E-92D4F1DFD990}" dt="2021-09-16T17:56:47.396" v="22" actId="47"/>
        <pc:sldMkLst>
          <pc:docMk/>
          <pc:sldMk cId="1547812733" sldId="462"/>
        </pc:sldMkLst>
      </pc:sldChg>
      <pc:sldChg chg="del">
        <pc:chgData name="Josh Strelecki" userId="d2e862aa4b45894a" providerId="LiveId" clId="{DECE572F-35BC-447C-AA6E-92D4F1DFD990}" dt="2021-09-16T17:56:48.337" v="23" actId="47"/>
        <pc:sldMkLst>
          <pc:docMk/>
          <pc:sldMk cId="1057828775" sldId="463"/>
        </pc:sldMkLst>
      </pc:sldChg>
      <pc:sldChg chg="modSp mod ord">
        <pc:chgData name="Josh Strelecki" userId="d2e862aa4b45894a" providerId="LiveId" clId="{DECE572F-35BC-447C-AA6E-92D4F1DFD990}" dt="2021-09-16T17:56:49.710" v="25"/>
        <pc:sldMkLst>
          <pc:docMk/>
          <pc:sldMk cId="4269885056" sldId="464"/>
        </pc:sldMkLst>
        <pc:spChg chg="mod">
          <ac:chgData name="Josh Strelecki" userId="d2e862aa4b45894a" providerId="LiveId" clId="{DECE572F-35BC-447C-AA6E-92D4F1DFD990}" dt="2021-09-16T17:56:30.230" v="10" actId="20577"/>
          <ac:spMkLst>
            <pc:docMk/>
            <pc:sldMk cId="4269885056" sldId="464"/>
            <ac:spMk id="4" creationId="{746EC7F8-EE82-4513-996D-747CDA7874EA}"/>
          </ac:spMkLst>
        </pc:spChg>
      </pc:sldChg>
      <pc:sldChg chg="modSp mod ord">
        <pc:chgData name="Josh Strelecki" userId="d2e862aa4b45894a" providerId="LiveId" clId="{DECE572F-35BC-447C-AA6E-92D4F1DFD990}" dt="2021-09-16T17:56:51.018" v="27"/>
        <pc:sldMkLst>
          <pc:docMk/>
          <pc:sldMk cId="3741391273" sldId="465"/>
        </pc:sldMkLst>
        <pc:spChg chg="mod">
          <ac:chgData name="Josh Strelecki" userId="d2e862aa4b45894a" providerId="LiveId" clId="{DECE572F-35BC-447C-AA6E-92D4F1DFD990}" dt="2021-09-16T17:56:36.655" v="21" actId="20577"/>
          <ac:spMkLst>
            <pc:docMk/>
            <pc:sldMk cId="3741391273" sldId="465"/>
            <ac:spMk id="4" creationId="{746EC7F8-EE82-4513-996D-747CDA7874EA}"/>
          </ac:spMkLst>
        </pc:spChg>
      </pc:sldChg>
      <pc:sldChg chg="modSp add mod">
        <pc:chgData name="Josh Strelecki" userId="d2e862aa4b45894a" providerId="LiveId" clId="{DECE572F-35BC-447C-AA6E-92D4F1DFD990}" dt="2021-09-16T18:46:31.770" v="432" actId="20577"/>
        <pc:sldMkLst>
          <pc:docMk/>
          <pc:sldMk cId="1696131901" sldId="467"/>
        </pc:sldMkLst>
        <pc:spChg chg="mod">
          <ac:chgData name="Josh Strelecki" userId="d2e862aa4b45894a" providerId="LiveId" clId="{DECE572F-35BC-447C-AA6E-92D4F1DFD990}" dt="2021-09-16T18:46:31.770" v="432" actId="20577"/>
          <ac:spMkLst>
            <pc:docMk/>
            <pc:sldMk cId="1696131901" sldId="467"/>
            <ac:spMk id="3" creationId="{74D7E653-0B8B-43FB-88DE-F85C50392C63}"/>
          </ac:spMkLst>
        </pc:spChg>
        <pc:spChg chg="mod">
          <ac:chgData name="Josh Strelecki" userId="d2e862aa4b45894a" providerId="LiveId" clId="{DECE572F-35BC-447C-AA6E-92D4F1DFD990}" dt="2021-09-16T18:35:45.560" v="30" actId="20577"/>
          <ac:spMkLst>
            <pc:docMk/>
            <pc:sldMk cId="1696131901" sldId="467"/>
            <ac:spMk id="4" creationId="{746EC7F8-EE82-4513-996D-747CDA7874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6”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 was a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revolt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against God.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Three major things were manifest at the tower of Babel concerning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world.</a:t>
            </a:r>
          </a:p>
          <a:p>
            <a:endParaRPr lang="en-US" sz="36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disobedient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God’s will given to Noah. (Gen. 9:1)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collectively went to make a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themselves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built a city and tower whose top would reach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heaven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engaged in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communing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heaven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despite God. (Idolatry)</a:t>
            </a: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12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8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Although God thwarted Satan’s main objective, Satan’s own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by these idolators would be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scattered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abroad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God’s judgment of division.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was now established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vail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over all nations was laid.  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Lord Jesus Christ will one day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judge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this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Adversary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evil. 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12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 Judgment of the Nations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Commencement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Christ’s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Ruling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Nation in the Kingdom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Throne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Judgment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3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Abrahamic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Covenant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was and is God’s response to the Satanic policy of evil, with its’ darkness spread over the nations.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 will see to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conception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a new nation.  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 was a covenant </a:t>
            </a:r>
            <a:r>
              <a:rPr lang="en-US" sz="36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600" u="sng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en-US" sz="36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nation would be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be God’s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bless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all other nations. 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13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1250</Words>
  <Application>Microsoft Office PowerPoint</Application>
  <PresentationFormat>Widescreen</PresentationFormat>
  <Paragraphs>366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12 Notes Review </vt:lpstr>
      <vt:lpstr> Prophecy 101 | Lesson 12 Notes Review </vt:lpstr>
      <vt:lpstr>PowerPoint Presentation</vt:lpstr>
      <vt:lpstr> Prophecy 101 | Lesson 12 Notes </vt:lpstr>
      <vt:lpstr> Prophecy 101 | Lesson 13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17</cp:revision>
  <dcterms:created xsi:type="dcterms:W3CDTF">2021-06-24T16:01:06Z</dcterms:created>
  <dcterms:modified xsi:type="dcterms:W3CDTF">2021-09-16T18:46:39Z</dcterms:modified>
</cp:coreProperties>
</file>