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50" r:id="rId3"/>
    <p:sldId id="468" r:id="rId4"/>
    <p:sldId id="461" r:id="rId5"/>
    <p:sldId id="469" r:id="rId6"/>
    <p:sldId id="470" r:id="rId7"/>
    <p:sldId id="440" r:id="rId8"/>
    <p:sldId id="443" r:id="rId9"/>
    <p:sldId id="455" r:id="rId10"/>
    <p:sldId id="452" r:id="rId11"/>
    <p:sldId id="453" r:id="rId12"/>
    <p:sldId id="454" r:id="rId13"/>
    <p:sldId id="444" r:id="rId14"/>
    <p:sldId id="43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Strelecki" userId="d2e862aa4b45894a" providerId="LiveId" clId="{CF735FB1-2421-419F-A914-90B4E5EBC8ED}"/>
    <pc:docChg chg="custSel addSld delSld modSld sldOrd">
      <pc:chgData name="Josh Strelecki" userId="d2e862aa4b45894a" providerId="LiveId" clId="{CF735FB1-2421-419F-A914-90B4E5EBC8ED}" dt="2021-10-20T18:29:30.833" v="639" actId="115"/>
      <pc:docMkLst>
        <pc:docMk/>
      </pc:docMkLst>
      <pc:sldChg chg="modSp mod">
        <pc:chgData name="Josh Strelecki" userId="d2e862aa4b45894a" providerId="LiveId" clId="{CF735FB1-2421-419F-A914-90B4E5EBC8ED}" dt="2021-10-18T16:23:01" v="3" actId="20577"/>
        <pc:sldMkLst>
          <pc:docMk/>
          <pc:sldMk cId="250900934" sldId="436"/>
        </pc:sldMkLst>
        <pc:spChg chg="mod">
          <ac:chgData name="Josh Strelecki" userId="d2e862aa4b45894a" providerId="LiveId" clId="{CF735FB1-2421-419F-A914-90B4E5EBC8ED}" dt="2021-10-18T16:22:59.105" v="1" actId="20577"/>
          <ac:spMkLst>
            <pc:docMk/>
            <pc:sldMk cId="250900934" sldId="436"/>
            <ac:spMk id="9" creationId="{75C2EBDD-31D4-408E-BFAE-57C46715C533}"/>
          </ac:spMkLst>
        </pc:spChg>
        <pc:spChg chg="mod">
          <ac:chgData name="Josh Strelecki" userId="d2e862aa4b45894a" providerId="LiveId" clId="{CF735FB1-2421-419F-A914-90B4E5EBC8ED}" dt="2021-10-18T16:23:01" v="3" actId="20577"/>
          <ac:spMkLst>
            <pc:docMk/>
            <pc:sldMk cId="250900934" sldId="436"/>
            <ac:spMk id="11" creationId="{4842FA30-1AB9-498C-BB58-3AFD6F597534}"/>
          </ac:spMkLst>
        </pc:spChg>
      </pc:sldChg>
      <pc:sldChg chg="del">
        <pc:chgData name="Josh Strelecki" userId="d2e862aa4b45894a" providerId="LiveId" clId="{CF735FB1-2421-419F-A914-90B4E5EBC8ED}" dt="2021-10-20T18:19:46.069" v="12" actId="47"/>
        <pc:sldMkLst>
          <pc:docMk/>
          <pc:sldMk cId="1696131901" sldId="467"/>
        </pc:sldMkLst>
      </pc:sldChg>
      <pc:sldChg chg="modSp mod ord">
        <pc:chgData name="Josh Strelecki" userId="d2e862aa4b45894a" providerId="LiveId" clId="{CF735FB1-2421-419F-A914-90B4E5EBC8ED}" dt="2021-10-20T18:19:47.753" v="14"/>
        <pc:sldMkLst>
          <pc:docMk/>
          <pc:sldMk cId="3848256344" sldId="468"/>
        </pc:sldMkLst>
        <pc:spChg chg="mod">
          <ac:chgData name="Josh Strelecki" userId="d2e862aa4b45894a" providerId="LiveId" clId="{CF735FB1-2421-419F-A914-90B4E5EBC8ED}" dt="2021-10-20T18:19:42.693" v="11" actId="20577"/>
          <ac:spMkLst>
            <pc:docMk/>
            <pc:sldMk cId="3848256344" sldId="468"/>
            <ac:spMk id="4" creationId="{746EC7F8-EE82-4513-996D-747CDA7874EA}"/>
          </ac:spMkLst>
        </pc:spChg>
      </pc:sldChg>
      <pc:sldChg chg="modSp add mod">
        <pc:chgData name="Josh Strelecki" userId="d2e862aa4b45894a" providerId="LiveId" clId="{CF735FB1-2421-419F-A914-90B4E5EBC8ED}" dt="2021-10-20T18:27:23.731" v="329" actId="27636"/>
        <pc:sldMkLst>
          <pc:docMk/>
          <pc:sldMk cId="1893820448" sldId="469"/>
        </pc:sldMkLst>
        <pc:spChg chg="mod">
          <ac:chgData name="Josh Strelecki" userId="d2e862aa4b45894a" providerId="LiveId" clId="{CF735FB1-2421-419F-A914-90B4E5EBC8ED}" dt="2021-10-20T18:27:23.731" v="329" actId="27636"/>
          <ac:spMkLst>
            <pc:docMk/>
            <pc:sldMk cId="1893820448" sldId="469"/>
            <ac:spMk id="3" creationId="{74D7E653-0B8B-43FB-88DE-F85C50392C63}"/>
          </ac:spMkLst>
        </pc:spChg>
      </pc:sldChg>
      <pc:sldChg chg="modSp add mod">
        <pc:chgData name="Josh Strelecki" userId="d2e862aa4b45894a" providerId="LiveId" clId="{CF735FB1-2421-419F-A914-90B4E5EBC8ED}" dt="2021-10-20T18:29:30.833" v="639" actId="115"/>
        <pc:sldMkLst>
          <pc:docMk/>
          <pc:sldMk cId="2471194675" sldId="470"/>
        </pc:sldMkLst>
        <pc:spChg chg="mod">
          <ac:chgData name="Josh Strelecki" userId="d2e862aa4b45894a" providerId="LiveId" clId="{CF735FB1-2421-419F-A914-90B4E5EBC8ED}" dt="2021-10-20T18:29:30.833" v="639" actId="115"/>
          <ac:spMkLst>
            <pc:docMk/>
            <pc:sldMk cId="2471194675" sldId="470"/>
            <ac:spMk id="3" creationId="{74D7E653-0B8B-43FB-88DE-F85C50392C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002495" y="4652958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“From Adam To Moses Pt. 8”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Day of Provocation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Giving of The Law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Glory of God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Blessings &amp; Curses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Last Acts of Moses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Unfulfilled Conquest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Lessons From the Judges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of Kings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Vain Religion of Israel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J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Stone Cut w/o Hands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Tried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Foundation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Stumblingstone &amp; Rock of Offence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Precious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Laid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Snare Stone</a:t>
            </a:r>
            <a:endParaRPr lang="en-US" sz="3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Day of Wrath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Deliverer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Avenger</a:t>
            </a:r>
          </a:p>
          <a:p>
            <a:pPr marL="457189" lvl="1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368301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Refreshing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Establishment of The Everlasting Kingdom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Restitution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Heavens &amp; New Earth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Mystery of Prophecy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</a:p>
        </p:txBody>
      </p:sp>
    </p:spTree>
    <p:extLst>
      <p:ext uri="{BB962C8B-B14F-4D97-AF65-F5344CB8AC3E}">
        <p14:creationId xmlns:p14="http://schemas.microsoft.com/office/powerpoint/2010/main" val="236234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05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5E3B1-4B9D-4D5D-AD9F-BA8AC0BCD599}"/>
              </a:ext>
            </a:extLst>
          </p:cNvPr>
          <p:cNvSpPr/>
          <p:nvPr/>
        </p:nvSpPr>
        <p:spPr>
          <a:xfrm>
            <a:off x="5687736" y="0"/>
            <a:ext cx="6504264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B5259-D2E1-4882-BF74-E8126FFBF572}"/>
              </a:ext>
            </a:extLst>
          </p:cNvPr>
          <p:cNvSpPr txBox="1"/>
          <p:nvPr/>
        </p:nvSpPr>
        <p:spPr>
          <a:xfrm>
            <a:off x="1753299" y="139073"/>
            <a:ext cx="209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PROPHECY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32E22-C61B-4B69-A22B-87ED04651EFD}"/>
              </a:ext>
            </a:extLst>
          </p:cNvPr>
          <p:cNvSpPr txBox="1"/>
          <p:nvPr/>
        </p:nvSpPr>
        <p:spPr>
          <a:xfrm>
            <a:off x="8073951" y="13907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THE MYSTERY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A1201-1762-41EA-A8DB-BBB942442B41}"/>
              </a:ext>
            </a:extLst>
          </p:cNvPr>
          <p:cNvSpPr txBox="1"/>
          <p:nvPr/>
        </p:nvSpPr>
        <p:spPr>
          <a:xfrm>
            <a:off x="288021" y="899020"/>
            <a:ext cx="5012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Nation of Israel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Kingdom on the Earth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New Heavens &amp; New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The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EA02-4DF9-4B5A-9B88-3913458A4EDE}"/>
              </a:ext>
            </a:extLst>
          </p:cNvPr>
          <p:cNvSpPr txBox="1"/>
          <p:nvPr/>
        </p:nvSpPr>
        <p:spPr>
          <a:xfrm>
            <a:off x="6096000" y="851658"/>
            <a:ext cx="5535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One New Man, The Church, The Body of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Without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Heavenly 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Heavenly Kingdom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Under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Sodom &amp; Gomorrah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3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6"/>
            <a:ext cx="11878811" cy="521457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 can be broken down to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five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component or provisions to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land) </a:t>
            </a: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Fame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(name great)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Blessing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Bless &amp; Curse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 Families Be Blessed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(in thee)</a:t>
            </a:r>
            <a:endParaRPr lang="en-US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14 Notes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5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Sodom &amp; Gomorrah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3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5"/>
            <a:ext cx="11878811" cy="54087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Sodom and Gomorrah were places where people from the Tower of Babel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settled.</a:t>
            </a: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They were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wicked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sinners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exceedingly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before God.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iniquity of Sodom was:</a:t>
            </a:r>
          </a:p>
          <a:p>
            <a:pPr lvl="1">
              <a:lnSpc>
                <a:spcPct val="100000"/>
              </a:lnSpc>
            </a:pP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Pride</a:t>
            </a:r>
          </a:p>
          <a:p>
            <a:pPr lvl="1">
              <a:lnSpc>
                <a:spcPct val="100000"/>
              </a:lnSpc>
            </a:pP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Fulness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bread</a:t>
            </a:r>
            <a:endParaRPr lang="en-US" sz="32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Abundance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idleness</a:t>
            </a:r>
            <a:endParaRPr lang="en-US" sz="32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14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2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5"/>
            <a:ext cx="11878811" cy="54087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Sodom and Gomorrah became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ensamples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them that would after live ungodly.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Two other issues highlighted with Sodom and Gomorrah</a:t>
            </a:r>
          </a:p>
          <a:p>
            <a:pPr marL="971539" lvl="1" indent="-514350">
              <a:lnSpc>
                <a:spcPct val="150000"/>
              </a:lnSpc>
              <a:buAutoNum type="arabicPeriod"/>
            </a:pP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Judgment</a:t>
            </a:r>
            <a:r>
              <a:rPr lang="en-US" sz="28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28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Nations </a:t>
            </a:r>
          </a:p>
          <a:p>
            <a:pPr marL="971539" lvl="1" indent="-514350">
              <a:lnSpc>
                <a:spcPct val="150000"/>
              </a:lnSpc>
              <a:buAutoNum type="arabicPeriod"/>
            </a:pP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Deliverance</a:t>
            </a:r>
            <a:r>
              <a:rPr lang="en-US" sz="28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28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Righteous</a:t>
            </a:r>
          </a:p>
          <a:p>
            <a:pPr marL="457189" lvl="1" indent="0">
              <a:buNone/>
            </a:pP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14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9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931" y="4485745"/>
            <a:ext cx="11102" cy="2345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84" y="4169004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95135" y="2784003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157" y="3558331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57" y="3458882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4" y="102689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776" y="266767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2" y="3923309"/>
            <a:ext cx="6577756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                                                                                     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2650" y="3530667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035" y="2639143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10653481" y="2969151"/>
            <a:ext cx="86273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10602650" y="3287251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10952505" y="3295761"/>
            <a:ext cx="4529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2800" y="4493527"/>
            <a:ext cx="4233" cy="2337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37" y="46178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620" y="4902843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291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22127" y="2443545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1405432" y="3546500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2127" y="3553229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9157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30" y="23377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362" y="234331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0667" y="232584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493" y="2298955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008" y="2295477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393" y="2302559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740" y="1000794"/>
            <a:ext cx="896399" cy="10772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5956"/>
            <a:ext cx="3958346" cy="131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81" y="3270295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97179" y="3129957"/>
            <a:ext cx="0" cy="38489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10480823" y="3696624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10901077" y="3879644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p:sp>
        <p:nvSpPr>
          <p:cNvPr id="189" name="Line 17">
            <a:extLst>
              <a:ext uri="{FF2B5EF4-FFF2-40B4-BE49-F238E27FC236}">
                <a16:creationId xmlns:a16="http://schemas.microsoft.com/office/drawing/2014/main" id="{8176D5EA-1E93-460A-B3A8-DA07D0D98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2922" y="2889976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5" name="Line 21">
            <a:extLst>
              <a:ext uri="{FF2B5EF4-FFF2-40B4-BE49-F238E27FC236}">
                <a16:creationId xmlns:a16="http://schemas.microsoft.com/office/drawing/2014/main" id="{0E6D1302-3454-43C1-B86C-1AB26E43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024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6" name="Text Box 103">
            <a:extLst>
              <a:ext uri="{FF2B5EF4-FFF2-40B4-BE49-F238E27FC236}">
                <a16:creationId xmlns:a16="http://schemas.microsoft.com/office/drawing/2014/main" id="{504AE0B8-D8EB-48A7-A563-3C2FF951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85" y="4774570"/>
            <a:ext cx="1374094" cy="17344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Romans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Corinthians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Galatians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Ephesians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Philippians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Colossians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Thessalonians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Timothy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Titus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Philemon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AABE0-8E27-4592-9B80-9F51561CEB45}"/>
              </a:ext>
            </a:extLst>
          </p:cNvPr>
          <p:cNvSpPr/>
          <p:nvPr/>
        </p:nvSpPr>
        <p:spPr>
          <a:xfrm>
            <a:off x="8228628" y="984955"/>
            <a:ext cx="2100396" cy="34595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Dispensation of the Grace of God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Mystery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Church, The One New Man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Body of Christ</a:t>
            </a:r>
          </a:p>
        </p:txBody>
      </p:sp>
      <p:sp>
        <p:nvSpPr>
          <p:cNvPr id="197" name="Text Box 147">
            <a:extLst>
              <a:ext uri="{FF2B5EF4-FFF2-40B4-BE49-F238E27FC236}">
                <a16:creationId xmlns:a16="http://schemas.microsoft.com/office/drawing/2014/main" id="{A93F20DD-4CFC-4C99-AA68-F0F1966B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756" y="266767"/>
            <a:ext cx="180122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“BUT NOW”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2:13)</a:t>
            </a: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85A4CC87-952F-4816-B77D-70395385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157" y="992757"/>
            <a:ext cx="8551" cy="3472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9" name="Line 21">
            <a:extLst>
              <a:ext uri="{FF2B5EF4-FFF2-40B4-BE49-F238E27FC236}">
                <a16:creationId xmlns:a16="http://schemas.microsoft.com/office/drawing/2014/main" id="{0DC38E17-3007-40DD-9516-3A43E4DCC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639" y="984956"/>
            <a:ext cx="10252" cy="349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137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855432"/>
            <a:ext cx="11593585" cy="4830593"/>
          </a:xfrm>
        </p:spPr>
        <p:txBody>
          <a:bodyPr numCol="2">
            <a:normAutofit fontScale="92500" lnSpcReduction="20000"/>
          </a:bodyPr>
          <a:lstStyle/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i="1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30" y="106165"/>
            <a:ext cx="11144075" cy="18913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7 Notes | Review</a:t>
            </a: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COVENANTS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b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39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1124</Words>
  <Application>Microsoft Office PowerPoint</Application>
  <PresentationFormat>Widescreen</PresentationFormat>
  <Paragraphs>359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1_Office Theme</vt:lpstr>
      <vt:lpstr>PROPHECY 101</vt:lpstr>
      <vt:lpstr>PowerPoint Presentation</vt:lpstr>
      <vt:lpstr> Prophecy 101 | Lesson 14 Notes Review </vt:lpstr>
      <vt:lpstr>PowerPoint Presentation</vt:lpstr>
      <vt:lpstr> Prophecy 101 | Lesson 14 Notes </vt:lpstr>
      <vt:lpstr> Prophecy 101 | Lesson 14 Notes </vt:lpstr>
      <vt:lpstr>PowerPoint Presentation</vt:lpstr>
      <vt:lpstr>PowerPoint Presentation</vt:lpstr>
      <vt:lpstr> Prophecy 101 | Lesson 7 Notes | Review  COVENANTS OF PROMISE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19</cp:revision>
  <dcterms:created xsi:type="dcterms:W3CDTF">2021-06-24T16:01:06Z</dcterms:created>
  <dcterms:modified xsi:type="dcterms:W3CDTF">2021-10-20T18:29:44Z</dcterms:modified>
</cp:coreProperties>
</file>