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50" r:id="rId3"/>
    <p:sldId id="469" r:id="rId4"/>
    <p:sldId id="470" r:id="rId5"/>
    <p:sldId id="440" r:id="rId6"/>
    <p:sldId id="443" r:id="rId7"/>
    <p:sldId id="455" r:id="rId8"/>
    <p:sldId id="452" r:id="rId9"/>
    <p:sldId id="453" r:id="rId10"/>
    <p:sldId id="454" r:id="rId11"/>
    <p:sldId id="43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Strelecki" userId="d2e862aa4b45894a" providerId="LiveId" clId="{5CB0C255-FB48-4F66-A9F8-C85E72D9977C}"/>
    <pc:docChg chg="custSel delSld modSld sldOrd">
      <pc:chgData name="Josh Strelecki" userId="d2e862aa4b45894a" providerId="LiveId" clId="{5CB0C255-FB48-4F66-A9F8-C85E72D9977C}" dt="2021-10-28T18:15:00.351" v="16" actId="20577"/>
      <pc:docMkLst>
        <pc:docMk/>
      </pc:docMkLst>
      <pc:sldChg chg="modSp mod">
        <pc:chgData name="Josh Strelecki" userId="d2e862aa4b45894a" providerId="LiveId" clId="{5CB0C255-FB48-4F66-A9F8-C85E72D9977C}" dt="2021-10-28T18:15:00.351" v="16" actId="20577"/>
        <pc:sldMkLst>
          <pc:docMk/>
          <pc:sldMk cId="250900934" sldId="436"/>
        </pc:sldMkLst>
        <pc:spChg chg="mod">
          <ac:chgData name="Josh Strelecki" userId="d2e862aa4b45894a" providerId="LiveId" clId="{5CB0C255-FB48-4F66-A9F8-C85E72D9977C}" dt="2021-10-28T18:14:57.881" v="14" actId="20577"/>
          <ac:spMkLst>
            <pc:docMk/>
            <pc:sldMk cId="250900934" sldId="436"/>
            <ac:spMk id="9" creationId="{75C2EBDD-31D4-408E-BFAE-57C46715C533}"/>
          </ac:spMkLst>
        </pc:spChg>
        <pc:spChg chg="mod">
          <ac:chgData name="Josh Strelecki" userId="d2e862aa4b45894a" providerId="LiveId" clId="{5CB0C255-FB48-4F66-A9F8-C85E72D9977C}" dt="2021-10-28T18:15:00.351" v="16" actId="20577"/>
          <ac:spMkLst>
            <pc:docMk/>
            <pc:sldMk cId="250900934" sldId="436"/>
            <ac:spMk id="11" creationId="{4842FA30-1AB9-498C-BB58-3AFD6F597534}"/>
          </ac:spMkLst>
        </pc:spChg>
      </pc:sldChg>
      <pc:sldChg chg="delSp mod">
        <pc:chgData name="Josh Strelecki" userId="d2e862aa4b45894a" providerId="LiveId" clId="{5CB0C255-FB48-4F66-A9F8-C85E72D9977C}" dt="2021-10-28T18:14:09.201" v="1" actId="478"/>
        <pc:sldMkLst>
          <pc:docMk/>
          <pc:sldMk cId="3251255648" sldId="440"/>
        </pc:sldMkLst>
        <pc:inkChg chg="del">
          <ac:chgData name="Josh Strelecki" userId="d2e862aa4b45894a" providerId="LiveId" clId="{5CB0C255-FB48-4F66-A9F8-C85E72D9977C}" dt="2021-10-28T18:14:09.201" v="1" actId="478"/>
          <ac:inkMkLst>
            <pc:docMk/>
            <pc:sldMk cId="3251255648" sldId="440"/>
            <ac:inkMk id="6" creationId="{11C30FFC-F431-4D5E-A214-9B7032F7E831}"/>
          </ac:inkMkLst>
        </pc:inkChg>
      </pc:sldChg>
      <pc:sldChg chg="del">
        <pc:chgData name="Josh Strelecki" userId="d2e862aa4b45894a" providerId="LiveId" clId="{5CB0C255-FB48-4F66-A9F8-C85E72D9977C}" dt="2021-10-28T18:14:14.771" v="2" actId="47"/>
        <pc:sldMkLst>
          <pc:docMk/>
          <pc:sldMk cId="874051027" sldId="444"/>
        </pc:sldMkLst>
      </pc:sldChg>
      <pc:sldChg chg="delSp mod">
        <pc:chgData name="Josh Strelecki" userId="d2e862aa4b45894a" providerId="LiveId" clId="{5CB0C255-FB48-4F66-A9F8-C85E72D9977C}" dt="2021-10-28T18:13:51.140" v="0" actId="478"/>
        <pc:sldMkLst>
          <pc:docMk/>
          <pc:sldMk cId="683730784" sldId="450"/>
        </pc:sldMkLst>
        <pc:inkChg chg="del">
          <ac:chgData name="Josh Strelecki" userId="d2e862aa4b45894a" providerId="LiveId" clId="{5CB0C255-FB48-4F66-A9F8-C85E72D9977C}" dt="2021-10-28T18:13:51.140" v="0" actId="478"/>
          <ac:inkMkLst>
            <pc:docMk/>
            <pc:sldMk cId="683730784" sldId="450"/>
            <ac:inkMk id="4" creationId="{389518F0-FB30-455D-A5F2-B3F8B32AA7C2}"/>
          </ac:inkMkLst>
        </pc:inkChg>
      </pc:sldChg>
      <pc:sldChg chg="del">
        <pc:chgData name="Josh Strelecki" userId="d2e862aa4b45894a" providerId="LiveId" clId="{5CB0C255-FB48-4F66-A9F8-C85E72D9977C}" dt="2021-10-28T18:14:49.391" v="12" actId="47"/>
        <pc:sldMkLst>
          <pc:docMk/>
          <pc:sldMk cId="3444333649" sldId="461"/>
        </pc:sldMkLst>
      </pc:sldChg>
      <pc:sldChg chg="del">
        <pc:chgData name="Josh Strelecki" userId="d2e862aa4b45894a" providerId="LiveId" clId="{5CB0C255-FB48-4F66-A9F8-C85E72D9977C}" dt="2021-10-28T18:14:46.637" v="9" actId="47"/>
        <pc:sldMkLst>
          <pc:docMk/>
          <pc:sldMk cId="3848256344" sldId="468"/>
        </pc:sldMkLst>
      </pc:sldChg>
      <pc:sldChg chg="modSp mod ord">
        <pc:chgData name="Josh Strelecki" userId="d2e862aa4b45894a" providerId="LiveId" clId="{5CB0C255-FB48-4F66-A9F8-C85E72D9977C}" dt="2021-10-28T18:14:44.910" v="8"/>
        <pc:sldMkLst>
          <pc:docMk/>
          <pc:sldMk cId="1893820448" sldId="469"/>
        </pc:sldMkLst>
        <pc:spChg chg="mod">
          <ac:chgData name="Josh Strelecki" userId="d2e862aa4b45894a" providerId="LiveId" clId="{5CB0C255-FB48-4F66-A9F8-C85E72D9977C}" dt="2021-10-28T18:14:37.731" v="4" actId="20577"/>
          <ac:spMkLst>
            <pc:docMk/>
            <pc:sldMk cId="1893820448" sldId="469"/>
            <ac:spMk id="4" creationId="{746EC7F8-EE82-4513-996D-747CDA7874EA}"/>
          </ac:spMkLst>
        </pc:spChg>
      </pc:sldChg>
      <pc:sldChg chg="modSp mod ord">
        <pc:chgData name="Josh Strelecki" userId="d2e862aa4b45894a" providerId="LiveId" clId="{5CB0C255-FB48-4F66-A9F8-C85E72D9977C}" dt="2021-10-28T18:14:48.093" v="11"/>
        <pc:sldMkLst>
          <pc:docMk/>
          <pc:sldMk cId="2471194675" sldId="470"/>
        </pc:sldMkLst>
        <pc:spChg chg="mod">
          <ac:chgData name="Josh Strelecki" userId="d2e862aa4b45894a" providerId="LiveId" clId="{5CB0C255-FB48-4F66-A9F8-C85E72D9977C}" dt="2021-10-28T18:14:41.240" v="6" actId="20577"/>
          <ac:spMkLst>
            <pc:docMk/>
            <pc:sldMk cId="2471194675" sldId="470"/>
            <ac:spMk id="4" creationId="{746EC7F8-EE82-4513-996D-747CDA7874EA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2T01:02:02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3197 8383 275 0,'9'-13'117'16,"-7"0"-48"-16,1 2-40 16,-1-4 23-16,0 6 52 0,3-2 26 15,-4 4 16 1,1 0-19-16,-2 2-52 16,3 3-27-16,9 2-50 15,3 5-17-15,13 13-14 16,4 8-1-16,10 13 14 15,4 6 21-15,1 5 46 16,3 0 23-16,0-5 35 16,2 0 2-16,-2-4-19 15,0-4-17-15,-8-3-32 0,-5-6-13 16,-10-7-19 0,-7-3-7-16,-11-10-20 0,-2 0-34 15,-7-4-133 1,-1-3-95-16,1 0 164 0</inkml:trace>
  <inkml:trace contextRef="#ctx0" brushRef="#br0" timeOffset="353.83">3686 7981 607 0,'12'-9'308'0,"-2"-1"-109"0,-2 6-59 16,-8-1-25-16,1 2-52 15,3 2-42-15,-4 1-73 16,0 0-25-16,0 6-15 16,-6 19 16-16,-16 69 40 15,2-11 17-15,2 39 24 0,5 14 9 0,-1 23 7 31,4-4 0-31,-1-18-6 0,-3-11 2 16,0-27-6-16,-3-15-1 16,1-20 2-16,4-12-2 0,5-26 6 15,3-5 7-15,2-18 5 16,2-3-48-16,2-27 20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98D0-8D79-4C20-AF38-7F5A6C8C3F9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1597D418-626C-4C5A-85B9-55CE8164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6" b="1194"/>
          <a:stretch/>
        </p:blipFill>
        <p:spPr>
          <a:xfrm>
            <a:off x="27" y="13"/>
            <a:ext cx="1218892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FDAD0-50B9-46FF-AD8B-3F615D8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65470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ctr" defTabSz="1219170"/>
            <a:r>
              <a:rPr lang="en-US" sz="8000" dirty="0">
                <a:solidFill>
                  <a:srgbClr val="FFFFFF"/>
                </a:solidFill>
                <a:latin typeface="Bodoni MT Condensed" panose="02070606080606020203" pitchFamily="18" charset="0"/>
              </a:rPr>
              <a:t>PROPHECY 101</a:t>
            </a:r>
            <a:endParaRPr lang="en-US" sz="5333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E03BE-4E94-4320-8277-24434CB96DB5}"/>
              </a:ext>
            </a:extLst>
          </p:cNvPr>
          <p:cNvCxnSpPr/>
          <p:nvPr/>
        </p:nvCxnSpPr>
        <p:spPr>
          <a:xfrm>
            <a:off x="3860800" y="2895600"/>
            <a:ext cx="448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C2EBDD-31D4-408E-BFAE-57C46715C533}"/>
              </a:ext>
            </a:extLst>
          </p:cNvPr>
          <p:cNvSpPr txBox="1"/>
          <p:nvPr/>
        </p:nvSpPr>
        <p:spPr>
          <a:xfrm>
            <a:off x="5033499" y="3288422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alatia SIL" panose="02000600020000020004" pitchFamily="2" charset="0"/>
              </a:rPr>
              <a:t>Lesson 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2FA30-1AB9-498C-BB58-3AFD6F597534}"/>
              </a:ext>
            </a:extLst>
          </p:cNvPr>
          <p:cNvSpPr txBox="1"/>
          <p:nvPr/>
        </p:nvSpPr>
        <p:spPr>
          <a:xfrm>
            <a:off x="3002495" y="4652958"/>
            <a:ext cx="620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Mincho" panose="02020400000000000000" pitchFamily="18" charset="-128"/>
                <a:ea typeface="Yu Mincho" panose="02020400000000000000" pitchFamily="18" charset="-128"/>
              </a:rPr>
              <a:t>“From Adam To Moses Pt. </a:t>
            </a:r>
            <a:r>
              <a:rPr lang="en-US" sz="3600">
                <a:latin typeface="Yu Mincho" panose="02020400000000000000" pitchFamily="18" charset="-128"/>
                <a:ea typeface="Yu Mincho" panose="02020400000000000000" pitchFamily="18" charset="-128"/>
              </a:rPr>
              <a:t>9”</a:t>
            </a:r>
            <a:endParaRPr lang="en-US" sz="36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90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Refreshing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Establishment of The Everlasting Kingdom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Restitution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Heavens &amp; New Earth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Mystery of Prophecy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</a:p>
        </p:txBody>
      </p:sp>
    </p:spTree>
    <p:extLst>
      <p:ext uri="{BB962C8B-B14F-4D97-AF65-F5344CB8AC3E}">
        <p14:creationId xmlns:p14="http://schemas.microsoft.com/office/powerpoint/2010/main" val="236234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5E3B1-4B9D-4D5D-AD9F-BA8AC0BCD599}"/>
              </a:ext>
            </a:extLst>
          </p:cNvPr>
          <p:cNvSpPr/>
          <p:nvPr/>
        </p:nvSpPr>
        <p:spPr>
          <a:xfrm>
            <a:off x="5687736" y="0"/>
            <a:ext cx="6504264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B5259-D2E1-4882-BF74-E8126FFBF572}"/>
              </a:ext>
            </a:extLst>
          </p:cNvPr>
          <p:cNvSpPr txBox="1"/>
          <p:nvPr/>
        </p:nvSpPr>
        <p:spPr>
          <a:xfrm>
            <a:off x="1753299" y="139073"/>
            <a:ext cx="209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PROPHECY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32E22-C61B-4B69-A22B-87ED04651EFD}"/>
              </a:ext>
            </a:extLst>
          </p:cNvPr>
          <p:cNvSpPr txBox="1"/>
          <p:nvPr/>
        </p:nvSpPr>
        <p:spPr>
          <a:xfrm>
            <a:off x="8073951" y="139073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THE MYSTERY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A1201-1762-41EA-A8DB-BBB942442B41}"/>
              </a:ext>
            </a:extLst>
          </p:cNvPr>
          <p:cNvSpPr txBox="1"/>
          <p:nvPr/>
        </p:nvSpPr>
        <p:spPr>
          <a:xfrm>
            <a:off x="288021" y="899020"/>
            <a:ext cx="50129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Nation of Israel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Earth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Kingdom on the Earth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New Heavens &amp; New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The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AEA02-4DF9-4B5A-9B88-3913458A4EDE}"/>
              </a:ext>
            </a:extLst>
          </p:cNvPr>
          <p:cNvSpPr txBox="1"/>
          <p:nvPr/>
        </p:nvSpPr>
        <p:spPr>
          <a:xfrm>
            <a:off x="6096000" y="851658"/>
            <a:ext cx="5535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One New Man, The Church, The Body of Christ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Without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Heavenly Places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Heavenly Kingdom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Under 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endParaRPr lang="en-US" sz="2400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Reign of Death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Sin, The Curse, The Fall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Flood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Sodom &amp; Gomorrah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 (Abraham to Moses)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Nation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Not-So-Great Nation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847410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3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5"/>
            <a:ext cx="11878811" cy="540870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Sodom and Gomorrah were places where people from the Tower of Babel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settled.</a:t>
            </a: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They were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wicked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sinners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exceedingly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before God.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iniquity of Sodom was:</a:t>
            </a:r>
          </a:p>
          <a:p>
            <a:pPr lvl="1">
              <a:lnSpc>
                <a:spcPct val="100000"/>
              </a:lnSpc>
            </a:pP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Pride</a:t>
            </a:r>
          </a:p>
          <a:p>
            <a:pPr lvl="1">
              <a:lnSpc>
                <a:spcPct val="100000"/>
              </a:lnSpc>
            </a:pP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Fulness</a:t>
            </a: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bread</a:t>
            </a:r>
            <a:endParaRPr lang="en-US" sz="32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Abundance</a:t>
            </a: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idleness</a:t>
            </a:r>
            <a:endParaRPr lang="en-US" sz="32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15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2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5"/>
            <a:ext cx="11878811" cy="54087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Sodom and Gomorrah became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ensamples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them that would after live ungodly.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Two other issues highlighted with Sodom and Gomorrah</a:t>
            </a:r>
          </a:p>
          <a:p>
            <a:pPr marL="971539" lvl="1" indent="-514350">
              <a:lnSpc>
                <a:spcPct val="150000"/>
              </a:lnSpc>
              <a:buAutoNum type="arabicPeriod"/>
            </a:pP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Judgment</a:t>
            </a:r>
            <a:r>
              <a:rPr lang="en-US" sz="28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28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Nations </a:t>
            </a:r>
          </a:p>
          <a:p>
            <a:pPr marL="971539" lvl="1" indent="-514350">
              <a:lnSpc>
                <a:spcPct val="150000"/>
              </a:lnSpc>
              <a:buAutoNum type="arabicPeriod"/>
            </a:pP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Deliverance</a:t>
            </a:r>
            <a:r>
              <a:rPr lang="en-US" sz="28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28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8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Righteous</a:t>
            </a:r>
          </a:p>
          <a:p>
            <a:pPr marL="457189" lvl="1" indent="0">
              <a:buNone/>
            </a:pP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15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9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0" y="4170215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643" y="2776366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667" y="3567754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91" y="3467745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507" y="102657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651" y="275892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1" y="3923309"/>
            <a:ext cx="9726607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312" y="3538971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94" y="2496652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8844181" y="2934541"/>
            <a:ext cx="5308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</a:t>
            </a:r>
          </a:p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9250261" y="3253993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yrs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9845465" y="3253642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 yrs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931" y="4485745"/>
            <a:ext cx="11102" cy="2345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90" y="46011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31" y="5024365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627" y="4475821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1313" y="2426350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0918580" y="3532897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8579" y="3560524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2488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680" y="2340469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53" y="2343388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727" y="23364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684" y="2299028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858" y="2298190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453" y="2313170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80" y="1201316"/>
            <a:ext cx="1494443" cy="83099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0514"/>
            <a:ext cx="3527613" cy="185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112" y="3228186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9312" y="2871244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8405386" y="2609461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8844181" y="2770795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08DA889-6A91-4920-BBF1-A9F3F820CC49}"/>
                  </a:ext>
                </a:extLst>
              </p14:cNvPr>
              <p14:cNvContentPartPr/>
              <p14:nvPr/>
            </p14:nvContentPartPr>
            <p14:xfrm>
              <a:off x="1150920" y="2861640"/>
              <a:ext cx="232560" cy="501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08DA889-6A91-4920-BBF1-A9F3F820CC4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1560" y="2852280"/>
                <a:ext cx="251280" cy="5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125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84" y="4169004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95135" y="2784003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157" y="3558331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157" y="3458882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154" y="102689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4776" y="266767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2" y="3923309"/>
            <a:ext cx="6577756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                                                                                     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02650" y="3530667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035" y="2639143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10653481" y="2969151"/>
            <a:ext cx="86273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10602650" y="3287251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10952505" y="3295761"/>
            <a:ext cx="45292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2800" y="4493527"/>
            <a:ext cx="4233" cy="2337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637" y="46178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620" y="4902843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291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22127" y="2443545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1405432" y="3546500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22127" y="3553229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29157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8830" y="23377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362" y="234331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0667" y="232584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493" y="2298955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008" y="2295477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1393" y="2302559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740" y="1000794"/>
            <a:ext cx="896399" cy="10772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5956"/>
            <a:ext cx="3958346" cy="1313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6681" y="3270295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97179" y="3129957"/>
            <a:ext cx="0" cy="38489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10480823" y="3696624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10901077" y="3879644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  <p:sp>
        <p:nvSpPr>
          <p:cNvPr id="189" name="Line 17">
            <a:extLst>
              <a:ext uri="{FF2B5EF4-FFF2-40B4-BE49-F238E27FC236}">
                <a16:creationId xmlns:a16="http://schemas.microsoft.com/office/drawing/2014/main" id="{8176D5EA-1E93-460A-B3A8-DA07D0D98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2922" y="2889976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5" name="Line 21">
            <a:extLst>
              <a:ext uri="{FF2B5EF4-FFF2-40B4-BE49-F238E27FC236}">
                <a16:creationId xmlns:a16="http://schemas.microsoft.com/office/drawing/2014/main" id="{0E6D1302-3454-43C1-B86C-1AB26E434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024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6" name="Text Box 103">
            <a:extLst>
              <a:ext uri="{FF2B5EF4-FFF2-40B4-BE49-F238E27FC236}">
                <a16:creationId xmlns:a16="http://schemas.microsoft.com/office/drawing/2014/main" id="{504AE0B8-D8EB-48A7-A563-3C2FF951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085" y="4774570"/>
            <a:ext cx="1374094" cy="17344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Romans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Corinthians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Galatians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Ephesians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Philippians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Colossians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Thessalonians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Timothy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Titus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Philemon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AABE0-8E27-4592-9B80-9F51561CEB45}"/>
              </a:ext>
            </a:extLst>
          </p:cNvPr>
          <p:cNvSpPr/>
          <p:nvPr/>
        </p:nvSpPr>
        <p:spPr>
          <a:xfrm>
            <a:off x="8228628" y="984955"/>
            <a:ext cx="2100396" cy="34595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Dispensation of the Grace of God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Mystery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Church, The One New Man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Body of Christ</a:t>
            </a:r>
          </a:p>
        </p:txBody>
      </p:sp>
      <p:sp>
        <p:nvSpPr>
          <p:cNvPr id="197" name="Text Box 147">
            <a:extLst>
              <a:ext uri="{FF2B5EF4-FFF2-40B4-BE49-F238E27FC236}">
                <a16:creationId xmlns:a16="http://schemas.microsoft.com/office/drawing/2014/main" id="{A93F20DD-4CFC-4C99-AA68-F0F1966B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756" y="266767"/>
            <a:ext cx="180122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“BUT NOW”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2:13)</a:t>
            </a:r>
          </a:p>
        </p:txBody>
      </p:sp>
      <p:sp>
        <p:nvSpPr>
          <p:cNvPr id="198" name="Line 21">
            <a:extLst>
              <a:ext uri="{FF2B5EF4-FFF2-40B4-BE49-F238E27FC236}">
                <a16:creationId xmlns:a16="http://schemas.microsoft.com/office/drawing/2014/main" id="{85A4CC87-952F-4816-B77D-70395385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1157" y="992757"/>
            <a:ext cx="8551" cy="34722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9" name="Line 21">
            <a:extLst>
              <a:ext uri="{FF2B5EF4-FFF2-40B4-BE49-F238E27FC236}">
                <a16:creationId xmlns:a16="http://schemas.microsoft.com/office/drawing/2014/main" id="{0DC38E17-3007-40DD-9516-3A43E4DCC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8639" y="984956"/>
            <a:ext cx="10252" cy="34904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137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855432"/>
            <a:ext cx="11593585" cy="4830593"/>
          </a:xfrm>
        </p:spPr>
        <p:txBody>
          <a:bodyPr numCol="2">
            <a:normAutofit fontScale="92500" lnSpcReduction="20000"/>
          </a:bodyPr>
          <a:lstStyle/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i="1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Old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30" y="106165"/>
            <a:ext cx="11144075" cy="18913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7 Notes | Review</a:t>
            </a: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COVENANTS OF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b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Day of Provocation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Giving of The Law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Glory of God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Blessings &amp; Curses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Last Acts of Moses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Unfulfilled Conquest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Lessons From the Judges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Failure of Kings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Vain Religion of Israel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J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ESUS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7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00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Stone Cut w/o Hands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Tried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Foundation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Stumblingstone &amp; Rock of Offence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Precious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Laid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Snare Stone</a:t>
            </a:r>
            <a:endParaRPr lang="en-US" sz="3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Lord’s Day of Wrath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Deliverer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Avenger</a:t>
            </a:r>
          </a:p>
          <a:p>
            <a:pPr marL="457189" lvl="1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36830148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1026</Words>
  <Application>Microsoft Office PowerPoint</Application>
  <PresentationFormat>Widescreen</PresentationFormat>
  <Paragraphs>339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Yu Mincho</vt:lpstr>
      <vt:lpstr>Arial</vt:lpstr>
      <vt:lpstr>Baskerville Old Face</vt:lpstr>
      <vt:lpstr>Bodoni MT Condensed</vt:lpstr>
      <vt:lpstr>Calibri</vt:lpstr>
      <vt:lpstr>Calibri Light</vt:lpstr>
      <vt:lpstr>Century</vt:lpstr>
      <vt:lpstr>Galatia SIL</vt:lpstr>
      <vt:lpstr>Georgia</vt:lpstr>
      <vt:lpstr>Georgia Pro</vt:lpstr>
      <vt:lpstr>Sitka Display</vt:lpstr>
      <vt:lpstr>Sitka Heading</vt:lpstr>
      <vt:lpstr>1_Office Theme</vt:lpstr>
      <vt:lpstr>PROPHECY 101</vt:lpstr>
      <vt:lpstr>PowerPoint Presentation</vt:lpstr>
      <vt:lpstr> Prophecy 101 | Lesson 15 Notes </vt:lpstr>
      <vt:lpstr> Prophecy 101 | Lesson 15 Notes </vt:lpstr>
      <vt:lpstr>PowerPoint Presentation</vt:lpstr>
      <vt:lpstr>PowerPoint Presentation</vt:lpstr>
      <vt:lpstr> Prophecy 101 | Lesson 7 Notes | Review  COVENANTS OF PROMISE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PROPHECY 101</dc:title>
  <dc:creator>Josh Strelecki</dc:creator>
  <cp:lastModifiedBy>Josh Strelecki</cp:lastModifiedBy>
  <cp:revision>20</cp:revision>
  <dcterms:created xsi:type="dcterms:W3CDTF">2021-06-24T16:01:06Z</dcterms:created>
  <dcterms:modified xsi:type="dcterms:W3CDTF">2021-10-28T18:15:10Z</dcterms:modified>
</cp:coreProperties>
</file>