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9" r:id="rId4"/>
    <p:sldId id="473" r:id="rId5"/>
    <p:sldId id="470" r:id="rId6"/>
    <p:sldId id="440" r:id="rId7"/>
    <p:sldId id="443" r:id="rId8"/>
    <p:sldId id="472" r:id="rId9"/>
    <p:sldId id="455" r:id="rId10"/>
    <p:sldId id="452" r:id="rId11"/>
    <p:sldId id="453" r:id="rId12"/>
    <p:sldId id="454" r:id="rId13"/>
    <p:sldId id="4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D54B7-1C8D-44F7-86FA-3DEB998BB671}" v="1" dt="2021-11-11T17:30:11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7BDD54B7-1C8D-44F7-86FA-3DEB998BB671}"/>
    <pc:docChg chg="custSel addSld modSld sldOrd">
      <pc:chgData name="Josh Strelecki" userId="d2e862aa4b45894a" providerId="LiveId" clId="{7BDD54B7-1C8D-44F7-86FA-3DEB998BB671}" dt="2021-11-11T17:44:42.264" v="734" actId="27636"/>
      <pc:docMkLst>
        <pc:docMk/>
      </pc:docMkLst>
      <pc:sldChg chg="modSp mod">
        <pc:chgData name="Josh Strelecki" userId="d2e862aa4b45894a" providerId="LiveId" clId="{7BDD54B7-1C8D-44F7-86FA-3DEB998BB671}" dt="2021-11-10T18:29:16.340" v="3" actId="20577"/>
        <pc:sldMkLst>
          <pc:docMk/>
          <pc:sldMk cId="250900934" sldId="436"/>
        </pc:sldMkLst>
        <pc:spChg chg="mod">
          <ac:chgData name="Josh Strelecki" userId="d2e862aa4b45894a" providerId="LiveId" clId="{7BDD54B7-1C8D-44F7-86FA-3DEB998BB671}" dt="2021-11-10T18:29:13.359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7BDD54B7-1C8D-44F7-86FA-3DEB998BB671}" dt="2021-11-10T18:29:16.340" v="3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modSp mod">
        <pc:chgData name="Josh Strelecki" userId="d2e862aa4b45894a" providerId="LiveId" clId="{7BDD54B7-1C8D-44F7-86FA-3DEB998BB671}" dt="2021-11-10T18:33:47.119" v="17" actId="20577"/>
        <pc:sldMkLst>
          <pc:docMk/>
          <pc:sldMk cId="683730784" sldId="450"/>
        </pc:sldMkLst>
        <pc:spChg chg="mod">
          <ac:chgData name="Josh Strelecki" userId="d2e862aa4b45894a" providerId="LiveId" clId="{7BDD54B7-1C8D-44F7-86FA-3DEB998BB671}" dt="2021-11-10T18:33:47.119" v="17" actId="20577"/>
          <ac:spMkLst>
            <pc:docMk/>
            <pc:sldMk cId="683730784" sldId="450"/>
            <ac:spMk id="3" creationId="{74D7E653-0B8B-43FB-88DE-F85C50392C63}"/>
          </ac:spMkLst>
        </pc:spChg>
      </pc:sldChg>
      <pc:sldChg chg="addSp modSp mod">
        <pc:chgData name="Josh Strelecki" userId="d2e862aa4b45894a" providerId="LiveId" clId="{7BDD54B7-1C8D-44F7-86FA-3DEB998BB671}" dt="2021-11-11T17:30:26.244" v="30" actId="14100"/>
        <pc:sldMkLst>
          <pc:docMk/>
          <pc:sldMk cId="1893820448" sldId="469"/>
        </pc:sldMkLst>
        <pc:spChg chg="mod">
          <ac:chgData name="Josh Strelecki" userId="d2e862aa4b45894a" providerId="LiveId" clId="{7BDD54B7-1C8D-44F7-86FA-3DEB998BB671}" dt="2021-11-11T17:30:06.541" v="25" actId="5793"/>
          <ac:spMkLst>
            <pc:docMk/>
            <pc:sldMk cId="1893820448" sldId="469"/>
            <ac:spMk id="3" creationId="{74D7E653-0B8B-43FB-88DE-F85C50392C63}"/>
          </ac:spMkLst>
        </pc:spChg>
        <pc:spChg chg="mod">
          <ac:chgData name="Josh Strelecki" userId="d2e862aa4b45894a" providerId="LiveId" clId="{7BDD54B7-1C8D-44F7-86FA-3DEB998BB671}" dt="2021-11-11T17:29:47.738" v="19" actId="20577"/>
          <ac:spMkLst>
            <pc:docMk/>
            <pc:sldMk cId="1893820448" sldId="469"/>
            <ac:spMk id="4" creationId="{746EC7F8-EE82-4513-996D-747CDA7874EA}"/>
          </ac:spMkLst>
        </pc:spChg>
        <pc:inkChg chg="add mod">
          <ac:chgData name="Josh Strelecki" userId="d2e862aa4b45894a" providerId="LiveId" clId="{7BDD54B7-1C8D-44F7-86FA-3DEB998BB671}" dt="2021-11-11T17:30:26.244" v="30" actId="14100"/>
          <ac:inkMkLst>
            <pc:docMk/>
            <pc:sldMk cId="1893820448" sldId="469"/>
            <ac:inkMk id="2" creationId="{B23C7485-A07C-43D1-88D8-22CAAC86EB93}"/>
          </ac:inkMkLst>
        </pc:inkChg>
      </pc:sldChg>
      <pc:sldChg chg="modSp mod ord">
        <pc:chgData name="Josh Strelecki" userId="d2e862aa4b45894a" providerId="LiveId" clId="{7BDD54B7-1C8D-44F7-86FA-3DEB998BB671}" dt="2021-11-11T17:44:42.264" v="734" actId="27636"/>
        <pc:sldMkLst>
          <pc:docMk/>
          <pc:sldMk cId="2471194675" sldId="470"/>
        </pc:sldMkLst>
        <pc:spChg chg="mod">
          <ac:chgData name="Josh Strelecki" userId="d2e862aa4b45894a" providerId="LiveId" clId="{7BDD54B7-1C8D-44F7-86FA-3DEB998BB671}" dt="2021-11-11T17:44:42.264" v="734" actId="27636"/>
          <ac:spMkLst>
            <pc:docMk/>
            <pc:sldMk cId="2471194675" sldId="470"/>
            <ac:spMk id="3" creationId="{74D7E653-0B8B-43FB-88DE-F85C50392C63}"/>
          </ac:spMkLst>
        </pc:spChg>
        <pc:spChg chg="mod">
          <ac:chgData name="Josh Strelecki" userId="d2e862aa4b45894a" providerId="LiveId" clId="{7BDD54B7-1C8D-44F7-86FA-3DEB998BB671}" dt="2021-11-11T17:30:46.087" v="37" actId="20577"/>
          <ac:spMkLst>
            <pc:docMk/>
            <pc:sldMk cId="2471194675" sldId="470"/>
            <ac:spMk id="4" creationId="{746EC7F8-EE82-4513-996D-747CDA7874EA}"/>
          </ac:spMkLst>
        </pc:spChg>
      </pc:sldChg>
      <pc:sldChg chg="ord">
        <pc:chgData name="Josh Strelecki" userId="d2e862aa4b45894a" providerId="LiveId" clId="{7BDD54B7-1C8D-44F7-86FA-3DEB998BB671}" dt="2021-11-11T17:37:40.589" v="657"/>
        <pc:sldMkLst>
          <pc:docMk/>
          <pc:sldMk cId="1147591058" sldId="472"/>
        </pc:sldMkLst>
      </pc:sldChg>
      <pc:sldChg chg="modSp add mod">
        <pc:chgData name="Josh Strelecki" userId="d2e862aa4b45894a" providerId="LiveId" clId="{7BDD54B7-1C8D-44F7-86FA-3DEB998BB671}" dt="2021-11-11T17:37:33.126" v="655" actId="20577"/>
        <pc:sldMkLst>
          <pc:docMk/>
          <pc:sldMk cId="1614314481" sldId="473"/>
        </pc:sldMkLst>
        <pc:spChg chg="mod">
          <ac:chgData name="Josh Strelecki" userId="d2e862aa4b45894a" providerId="LiveId" clId="{7BDD54B7-1C8D-44F7-86FA-3DEB998BB671}" dt="2021-11-11T17:37:33.126" v="655" actId="20577"/>
          <ac:spMkLst>
            <pc:docMk/>
            <pc:sldMk cId="1614314481" sldId="473"/>
            <ac:spMk id="3" creationId="{74D7E653-0B8B-43FB-88DE-F85C50392C6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in="-2.14748E9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7:15:17.6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742 5468 188 0,'2'1'84'0,"0"3"-40"15,3-1-18-15,-2 5-12 16,0 2-3-16,1 6 6 16,-1 2 3-16,1 5 7 15,0 2 2-15,1 7-6 16,1 5-4-16,-1 7-6 15,1 3-4-15,2 3-1 16,0 0 1-16,0-2 7 16,-1 0 3-16,1 2 4 0,1-2-1 15,0 6-7-15,2-4-3 16,-3 0-4-16,2 0-3 16,-4 0-3-16,-1 2-1 15,2 2-1-15,-3 1 1 16,3 1 0-16,-1-1-1 15,-3 2 0-15,3 2 0 0,-2 0-1 16,1 5 1-16,3 3 1 16,-1 2 2-16,-5-5-1 15,3-1 1-15,3-2-1 16,-3 0-1-16,6 2 0 16,-3 0 0-16,-1 0 0 15,1 0 1-15,3 2 0 16,-5 1-1-16,-4 3 0 15,7 1 0-15,-3-3 0 16,-3-1 0-16,-2-17 0 31,-1-25 1-31,1 0 2 0,-9 70 0 0,1-3 1 16,0-5-1-16,1-36-3 16,1 0 1-16,-6-3-1 15,4 0 1-15,1-6 3 0,1 1 2 16,-1-6 1-16,6-2 0 15,-2-2 3-15,4-2 9 16,-2-6 16-16,0 1 6 16,3-5 4-16,-3-3-8 15,4-1-14-15,-4-6-6 16,2-1-8-16,-1-1-3 16,-1-3-7-16,0 0-14 0,0-3-53 15,-1-1-68-15,1-2 83 16</inkml:trace>
  <inkml:trace contextRef="#ctx0" brushRef="#br0" timeOffset="3821.86">152 5030 341 0,'-1'-4'179'0,"0"4"-30"0,1-2-7 16,0 2-27-16,0 0-22 15,0 0-56-15,-2 0-35 16,2 10-31-16,-1 11-3 15,-5 33 11-15,1-17 6 16,-4 10 9-16,-1 4 1 0,2 4 1 16,-1 1 1-16,-2-10 1 15,2-5 2-15,3-18 2 16,4-10-14-16,5-20-12 16,-1-12-3-16,5-20-6 15,-5-10 15-15,1-17 8 16,5-1 2-16,-8 3 5 15,0-1 3-15,0 5 17 16,-2-1 8-16,-4 0 12 16,3 3 1-16,0-1-14 15,-3 0-6-15,1-1-9 16,0 2-1-16,0 2 3 16,3 6 1-16,4 10 2 15,1 3 4-15,-2 11 11 16,4 6 9-16,1 10 32 15,1 5 12-15,4 6-25 0,-3 4-29 16,1 8-60-16,-1 7-23 16,3 19 4-16,-3 12 16 15,3 18 23-15,-1 7 7 16,5 6 5-16,5 1 0 16,2 6 3-16,2-3 1 15,3-8 6-15,-4-9 4 16,-1-20 4-16,-5-12-2 0,-9-17-10 15,-4-10-45 1,-5-10-86-16,-2-4-34 0,-3-10-44 16,-4-4-9-16,0-11 149 15</inkml:trace>
  <inkml:trace contextRef="#ctx0" brushRef="#br0" timeOffset="3991.78">254 4931 120 0,'-6'-1'56'16,"-1"2"-5"-16,-6 3-46 16,-1 4 0-16,-7 3 6 15,-3 3 2-15,0 6 5 0,-1 3 4 16,2-1 4-16,3-1 3 16,6-7 7-16,2-4-33 15,11-6 2-15</inkml:trace>
  <inkml:trace contextRef="#ctx0" brushRef="#br0" timeOffset="4306.6">341 4754 248 0,'5'9'73'0,"0"6"-87"15,1 5 0-15,-1 9 11 16,1 4 3-16,2 12 3 15,1 3 4-15,0 3 5 16,4-2-1-16,-4-9-1 16,1-9-10-16,-6-14 0 0</inkml:trace>
  <inkml:trace contextRef="#ctx0" brushRef="#br0" timeOffset="4885.99">325 4857 292 0,'1'0'123'0,"-1"2"-71"16,1-1 6-16,-1-1-12 16,-1 0 0-16,0 0 10 15,0 0 8-15,0-1 27 16,0 0 8-16,-1 0-10 15,1 0-16-15,0-5-38 16,0-10-11-16,3-23-6 16,2 20-1-16,3 3 6 31,-3 7 2-31,0 2 6 0,13-23 0 0,3 2-1 16,7 0-2-16,-7 16-7 15,0-3-4-15,-1 5-19 0,-8 3-17 16,-2 4-57-16,-1 3-36 15,-3 1-75-15,3 7-16 16,-7 8 40-16,-1 6 33 16,-4 14 80-16,-1-1 28 15,-5 11 8-15,2 0 1 16,-7 1 4-16,-3 1 2 16,3-10 10-16,-2-8 7 0,9-14 9 15,3-8 2-15,2-8 10 16,3-3 20-16,2-3 9 15,0-3 1-15,8-7-3 16,2 1-21-16,6-5-10 16,1 3-4-16,3 2-14 15,5 2-5-15,-1 0-8 16,1 2-2-16,-3 1-1 16,-4 0-1-16,-4 0-37 15,-3 1-28-15,-5 3-56 16,-1 5-55-16,-1 1 117 15</inkml:trace>
  <inkml:trace contextRef="#ctx0" brushRef="#br0" timeOffset="5005.59">625 5120 147 0,'-20'56'84'0,"2"-9"-11"0,-1-9-33 16,-2-15-28-16,5-8-8 15,2-12-76-15,2-6 54 16</inkml:trace>
  <inkml:trace contextRef="#ctx0" brushRef="#br0" timeOffset="5300.75">682 4695 263 0,'3'2'129'0,"0"3"-60"15,0 3-22-15,2 6-41 16,-2 6-9-16,-1 8-2 16,2 3 0-16,-2 10 2 15,1 6 3-15,0 5 1 16,-2 3 3-16,2-6 3 15,1-3 1-15,-1-13 5 0,0-5 1 16,0-15-5 0,0-5-35-16,-2-11 19 0</inkml:trace>
  <inkml:trace contextRef="#ctx0" brushRef="#br0" timeOffset="5902.59">684 4765 151 0,'-1'-4'108'15,"0"1"16"-15,0 2 4 16,1 1 2-16,0-1-6 16,-1 1-19-16,1-1-56 15,0 0-21-15,0 0-19 16,2-16-3-16,7-25-2 15,-1 17 1-15,2 0 5 16,-1-2 3-16,3 4 4 16,0-3 0-16,3 6 0 15,0 1 0-15,1 4 0 16,-2 5-1-16,-1 3-2 16,-2 4 7-16,-7 0-14 0,3 4-18 15,-6 5-35-15,-1 4-19 16,-4 13-6-16,-2 3 12 15,-1 12 26-15,-1 5 9 16,-2 3 12-16,1 0 4 16,0-4 9-16,-1-4 6 15,3-6 8-15,2-4 5 16,4-9 7-16,1-5 4 0,0-7 19 16,1-3 12-16,0-3 14 15,2-1 0-15,-3 0-16 16,0 0-16-16,0-1-28 15,4 0-13-15,8 0-29 16,-3-1-9-16,27-5 3 16,-22 2 4-16,-5 3 7 15,1 2 4-15,-2 0-21 16,-3 6-14-16,3 11-12 16,-2 5 0-16,5 14 19 15,-2 2 15-15,-3-2 24 16,-2-4 4-16,1-10-7 15,-5-4-54-15,0-11 45 16</inkml:trace>
  <inkml:trace contextRef="#ctx0" brushRef="#br0" timeOffset="6656.03">964 4864 207 0,'9'1'111'15,"-4"3"-36"-15,-1 3-49 16,1 1-6-16,-4 6-27 16,0 4-5-16,-1 2 4 15,1 1 3-15,-1-9 4 16,-2 0 1-16,1-9 4 15,-2-2 1-15,0-4 28 16,3 2 7-16,-1-10 12 16,-3-10 4-16,1-47-19 15,3 24-1-15,3-2 5 16,-3 0-1-16,0 5 1 16,-1 0-3-16,-3 1-14 15,3 2-3-15,0 2-3 16,1 4 2-16,3 12 11 15,-1 4 12-15,4 6 46 0,0 6 11 16,3 4-9-16,4 3-18 16,3 7-72-16,0 5-25 15,-1 12-22-15,4 6 0 16,-4 13 11-16,0 4 7 16,-5 2 11-16,-1 1 5 0,-2-6 8 15,-2-3 4-15,-3-10 0 16,1-4-1-16,-4-14-14 15,1-4-33-15,-1-8-54 16,-1-6-2-16,2-1 15 16,0 3 33-16,0-1 54 15,1-14 2-15,7-28 0 16,-3 19 0-16,-2 1 0 16,2-2 0-16,-1 0-1 15,-2 1 0-15,0 2 0 16,-1 3 0-16,-2 6 1 15,0 2 1-15,-1 6-3 16,0 2-6-16,-2 3-24 16,1 3-15-16,2-3-14 15,0 0 2-15,-8 14 25 16,-34 29 17-16,19-18 20 0,5 0 6 16,2-7 5-16,0-2 3 15,11-9 14-15,-1-4 13 16,5-4 3-16,2-8-45 15,12-12 4-15</inkml:trace>
  <inkml:trace contextRef="#ctx0" brushRef="#br0" timeOffset="6938.89">1240 4567 102 0,'5'44'78'0,"2"2"1"16,-1-3-33-1,1-3-16-15,-3-8-19 0,1-6-3 16,-1-11-10-16,0-4 2 16</inkml:trace>
  <inkml:trace contextRef="#ctx0" brushRef="#br0" timeOffset="7224.71">1309 4288 481 0,'8'-14'184'16,"-2"0"-119"-16,-1 4-49 15,-1 2 3-15,-1 5 16 16,0 3-8-16,2 6-33 16,-2 5-13-16,1 11-24 15,1 4 7-15,1 11 25 16,-1 3 10-16,1 5 8 15,2 4 5-15,2 5 23 16,2 1 13-16,3-3 9 16,1-4-2-16,-1-11-24 15,-4-4-14-15,-3-14-17 16,-8-5-16-16,-1-9-137 16,0-5-33-16,-5-7 99 0</inkml:trace>
  <inkml:trace contextRef="#ctx0" brushRef="#br0" timeOffset="7791.65">1212 4380 243 0,'0'-1'81'0,"0"0"-65"16,0 0-38-16,0 1 11 16,1 6 11-16,1 14 27 15,4 32 22-15,-1-18 45 16,2 4 11-16,4 9 7 16,2 4-9-16,2 3-31 15,-1-3-11-15,-1-7-21 16,-5-7-12-16,-3-11-19 15,-1-5-5-15,-2-14-43 16,-1-2-84-16,-1-9 81 16</inkml:trace>
  <inkml:trace contextRef="#ctx0" brushRef="#br0" timeOffset="8136.54">1375 4492 529 0,'8'4'172'0,"-8"2"-180"16,-2 0-67-16,0 9-20 16,-5 5 8-16,-6 3 29 15,-3 8 15-15,-2-2 28 16,-2-4 10-16,4 1 12 16,0-9 5-16,3-2 14 15,5-4 8-15,3-8-107 16,5 0 63-16</inkml:trace>
  <inkml:trace contextRef="#ctx0" brushRef="#br0" timeOffset="8775.04">1493 4457 326 0,'8'8'153'0,"0"2"-40"16,-2 3-116-16,-3 6-30 15,5 3 9-15,-2 7 17 16,-2 3 15-16,5 4 41 15,-2-4 15-15,-1 0 14 16,0-8-5-16,-5-12-21 16,1-3-7-16,-2-9-16 15,-1-2-7-15,0-5-1 16,-1-6-5-16,-6-6 11 16,-4-8 4-16,0-6 0 15,4 2 1-15,-1-8-3 16,6 3-2-16,1-2-7 15,-2-3-3-15,3 3 1 16,1 0 2-16,4 4 9 0,0-1 2 16,11 6 0-16,0 2-2 15,-2 7-3-15,1 4-2 16,-3 5 1-16,-1 4 4 16,2 5-6-16,-4 2-15 15,-1 5-37-15,-1 6-20 0,1 11-16 16,3 9 9-16,1 16 25 15,2 6 10-15,1 12 13 16,-2 2 5-16,3-5 5 16,-4-2 4-16,-1-15 1 15,-1-6 1-15,-3-15 1 16,-2-8 2-16,-2-10-32 16,-2-5-26-16,-1-8-33 15,-2-3-6-15,-3-11 30 16,1-4 26-16,-1-5-35 15,1 0-48-15,1 3 69 16</inkml:trace>
  <inkml:trace contextRef="#ctx0" brushRef="#br0" timeOffset="8987.7">1731 4432 184 0,'0'-6'133'15,"0"3"-10"-15,1 3-56 0,-4-1-33 16,2 1-53-16,0 0-26 15,0 0-20-15,-7 2 2 16,-13 2 11-16,-28 32 16 0,20-14 34 16,-2 3 10-16,0 2 19 15,2-3 5-15,11-6 13 16,4-3 10-16,8-10-4 16,5-1-48-16,5-13 1 15</inkml:trace>
  <inkml:trace contextRef="#ctx0" brushRef="#br0" timeOffset="9734.29">1858 4534 208 0,'12'28'73'15,"-5"-1"-41"-15,-4-1-9 16,-3-8 30-16,0-5 9 16,-1-8 19-16,0-4-7 0,1-3-8 15,-1 1 9-15,0 0-25 16,-2-20-6-16,-10-37-14 15,7 16-15-15,1-4-4 16,3 2 0-16,-2 3-4 16,0 2-3-16,-5 2-3 15,-2 1-1-15,2 5-2 16,-1 4-2-16,5 7 2 16,1 8 4-16,3 10 34 15,1 0 20-15,3 6 4 16,-3-4-5-16,0 1-37 15,11 20-18-15,16 36-6 16,-7-21 2-16,0 3 6 16,-3 0 3-16,1-8 6 15,0-2 2-15,-7-11 12 16,-2-6 11-16,-3-7 27 16,-4-5-6-16,3-7-33 15,-1-3-19-15,1-11-38 0,-5-6 1 16,-3-10 16-16,0-3 10 15,-3-6 7 1,1-1 3-16,0-1-10 0,1 2-4 16,6 5-2-16,-3 4 0 15,5 10 12-15,0 7 3 16,-7 8 6-16,7 6 9 0,-7 5 1 16,2 2-6-16,4 2-26 15,-3-3-19-15,2 6-2 16,5 14 2-16,19 52 21 15,-10-23 12-15,12 8 4 16,10-1 8-16,-2-8 9 16,2-7 6-16,0-12 17 15,-6-9 6-15,0-15-11 16,-7-4-27-16,-7-13-298 16,-2-7 206-16</inkml:trace>
  <inkml:trace contextRef="#ctx0" brushRef="#br0" timeOffset="11800.96">155 9527 108 0,'4'-16'92'16,"0"2"14"-16,-2 1-17 0,-1 5-45 16,-1 1-11-16,-1 3 2 15,-1 3-1-15,-2-3-2 16,-1 4-1-16,-2 1-7 15,-1 2 12-15,-3 11 35 16,-2 4 14-16,-6 16 8 16,-4 7-8-16,4 12-13 15,1 5 0-15,6 9 31 16,9 5 13-16,3 2 11 16,7-5-3-16,4-8-23 15,2-11-14-15,1-11-20 16,-3-5-13-16,0-11-24 15,0-6-4-15,-3-10-30 16,1-1-19-16,1-8-39 16,1 1-16-16,5-7-2 15,2-7 14-15,3-10 25 16,0-6 12-16,-2-6 11 0,0-1 4 16,-5 1 7-16,-2 1 2 15,-7 5 4-15,-3 2 0 16,0 6 1-16,-2 8 0 15,-1 3 2-15,0 4-2 16,-2 4-12-16,-1 2-1 16,0 4-6-16,-2 1 3 0,-3 6 3 15,-2 2 0-15,-4 5 7 16,-1 2 3-16,2 1 6 16,1-2 7-16,5-6 8 15,2-1 15-15,4-9 24 16,2-1 3-16,3-2 0 15,-3 1-16-15,0 0-31 16,1-3-5-16,12-14-10 16,26-19 1-16,-28 21 2 15,-3 0-1-15,0 0-2 16,-3 1-1-16,1 3 0 16,0-2 2-16,-2 4 1 15,1-1 2-15,0 3 2 16,1 4 2-16,-2-1 3 15,1 2 3-15,-1 2 6 0,1 0 3 16,-1 5-4-16,1-1-11 16,0 13-22-16,-2 4-8 15,1 14-1-15,-1 9 9 16,0 4 17-16,0 2 4 16,3-1 10-16,-2-4 2 15,-1-7 2-15,3-6-1 0,-3-14-3 16,4-4-4-16,-5-10-46 15,-1-2-75-15,0-6-105 16,-2-5-46-16,3-13 143 16</inkml:trace>
  <inkml:trace contextRef="#ctx0" brushRef="#br0" timeOffset="12233.7">389 9773 359 0,'0'-1'214'0,"0"0"-21"0,3 1-1 16,0-1-40-16,2 1-25 0,-3 0-55 16,0 0-26-16,-2 0-45 15,1 10-12-15,11 7-7 16,-2 24 4-16,-12-15 11 16,-2-3 6-16,3 3 11 15,4-2 4-15,-1-2 7 16,4 1 4-16,4-7 3 15,-1-3 0-15,0-3 1 16,5-3-1-16,-6-5-17 16,4-2-13-16,5-3-26 15,-4-3-13-15,-1-1-21 16,0-2-21-16,-6-4-114 16,1 1 124-16</inkml:trace>
  <inkml:trace contextRef="#ctx0" brushRef="#br0" timeOffset="12484.97">580 9786 711 0,'2'-3'211'0,"0"1"-222"16,-2 0-41-16,0 1 16 0,-1 0 25 15,0 0 7-15,0 1 6 16,0 0-3-16,-10 5-10 16,-12 1-7-16,-28 32 5 15,21-19 13-15,4-2 14 16,5-3-4-16,7-6-122 16,8-3 85-16</inkml:trace>
  <inkml:trace contextRef="#ctx0" brushRef="#br0" timeOffset="12770.53">556 9650 638 0,'6'-4'145'0,"-2"-2"-240"0,1 0-2 15,-4 1 114-15,2 1 47 16,-2 3 77-16,-1-1 3 16,-1 2-39-16,0 0-53 15,0 0-108-15,0 0-16 0,-10 1 11 16,-12 11 12-16,-32 22 33 16,26-22 14-16,5 0 13 15,1-2 3-15,10-5-3 16,7 0-37-16,6-6 19 15</inkml:trace>
  <inkml:trace contextRef="#ctx0" brushRef="#br0" timeOffset="13444.06">641 9905 682 0,'9'13'233'15,"-2"0"-205"-15,-2-2-18 0,2-1 22 16,-3-4 4-16,-2-1 41 16,-1-1 1-16,-1-2-22 15,0-1-14-15,-1-2-58 16,0 0-18-16,0 1 7 16,-1-8 13-16,-1-14 15 15,-4-24 8-15,6 16 3 16,1 1 0-16,1-2-1 15,3 4-2-15,-1 3-4 16,0 2 0-16,0 7 7 16,1 3 6-16,-2 3 14 15,2 4 10-15,1 5 27 16,1 0 3-16,3 6 5 16,1 2-7-16,0 6-30 15,-1 3-8-15,3 5-20 16,3 1-2-16,2 1-3 0,0 0 1 15,3-2-1 1,-3-1-1-16,-4-6-3 0,-2-3-1 16,-6-6 0-16,1-2-3 15,-2-7-17-15,0 1-4 16,3-7-14-16,-7-2-2 16,0-3 8-16,-2-8 4 15,-5-5 13-15,4-4 4 0,0-3 9 16,-3 1 3-16,3 1 3 15,-1 0 3-15,3 4-10 16,1 1-33-16,1 4-112 16,3 3-91-16,-1 7 137 15</inkml:trace>
  <inkml:trace contextRef="#ctx0" brushRef="#br0" timeOffset="13719.45">1041 9819 922 0,'3'1'353'0,"0"-1"-216"0,0 0-129 15,-3 0-2-15,0 0-8 16,0 0-52-16,0-1 38 16</inkml:trace>
  <inkml:trace contextRef="#ctx0" brushRef="#br0" timeOffset="16015.77">1307 9382 335 0,'3'-5'233'15,"-2"2"-15"-15,2-3-39 16,0 1-20-16,-3 4-32 16,1-1-18-16,-1 1-23 0,0 0-13 15,0 0-40-15,0 0-15 16,0 1-18-16,3 11-4 15,24 39 2-15,-22-14 2 16,0 9 8-16,1 6 4 16,4 8 3-16,3 1 0 15,1 3 10-15,-1-1 6 0,-2-10 5 16,-4-7-2-16,-2-15-17 16,-1-13-13-16,-1-8-90 15,-1-7-38-15,-2-14-187 16,-5-8 185-16</inkml:trace>
  <inkml:trace contextRef="#ctx0" brushRef="#br0" timeOffset="16653.27">1471 9448 371 0,'6'-6'278'0,"4"5"-22"16,-4-4 15-16,0 2-17 16,0 0-67-16,0-1-44 15,-1 1-70-15,2-2-30 16,0-1-39-16,0 0-6 0,0-6-7 15,1 1-1-15,-2-3 5 16,1 0 2-16,2 3 5 16,-1 0 6-16,-1 4 6 15,1 3 2-15,2 3-1 16,-2 1-4-16,3 6-17 16,1 2-15-16,1 11-17 15,2 3-5-15,-1 14 3 16,1 5 8-16,-4 8 11 15,-3 3 3-15,-4 3 1 16,-5-2 1-16,-3-3 3 16,-2-4 3-16,-4-10 3 15,-2-9-2-15,1-13-9 16,-4-5-5-16,1-10-8 16,-1-3 0-16,4-4 11 15,4-2 7-15,2-3 22 16,1-3 11-16,9 1 14 15,-1 2 4-15,6 2 4 0,5 3 0 16,-2 3-2-16,-1 2-4 16,1 1-11-16,-2 2-4 15,2-1-7-15,0 1 0 16,2-1-5-16,-2-3-4 16,4 1-5-16,-1-2-6 15,-1-4-7-15,-1-2-19 0,-1-5-110 16,-2 1-137-16,-1-6 173 15</inkml:trace>
  <inkml:trace contextRef="#ctx0" brushRef="#br0" timeOffset="16877.9">1807 9378 935 0,'8'3'334'0,"-3"0"-250"0,0-1-38 16,-4-2-4-16,-1 0-1 16,-1 0-24-16,0 0-16 15,0-1-377-15,0 0 281 16</inkml:trace>
  <inkml:trace contextRef="#ctx0" brushRef="#br0" timeOffset="17060.05">1857 9578 1250 0,'6'4'410'0,"-1"-1"-416"16,-4-2-49-16,-1-3-151 16,-1 1-80-16,0 0 158 15</inkml:trace>
  <inkml:trace contextRef="#ctx0" brushRef="#br0" timeOffset="17484.95">1935 9276 643 0,'3'-1'198'0,"-5"2"-218"16,-2 0-7-16,4-1 21 16,0 0 5-16,0 0 13 15,0 0 11-15,2 5 20 16,2 10 3-16,5 23-8 15,-7-13-9-15,0 6-16 16,3 6-4-16,1 11-4 16,2 3 1-16,4 1-1 15,1 0 1-15,4-8 1 16,0-5-1-16,-2-13 0 16,-6-6-5-16,-2-11 0 0</inkml:trace>
  <inkml:trace contextRef="#ctx0" brushRef="#br0" timeOffset="17985.16">2313 9427 726 0,'9'1'318'0,"-9"-2"-99"15,0 0-234-15,-2-2-41 16,0 2 13-16,1 0-11 16,0 0-10-16,-9 2-2 15,-9 4 9-15,-21 13 33 16,23-4 18-16,3-6 14 16,4 2-55-16,1-3 37 15</inkml:trace>
  <inkml:trace contextRef="#ctx0" brushRef="#br0" timeOffset="18432.02">2345 9218 579 0,'11'-2'268'0,"-7"3"-63"16,0 0-119-16,-4-1-17 15,0 0 2-15,0 0-21 16,0 0-21-16,0 0-26 15,3 6-3-15,2 4-7 16,8 23-2-16,-13-19-5 16,0 2-2-16,2 4-2 15,-3 2 2-15,1 0 5 16,-1-1 6-16,-3-3 11 16,4-4 6-16,0-6 14 15,1-4 7-15,5-2 14 16,-2-2 1-16,8-2-6 15,2-1-8-15,7-3-50 16,1 1-40-16,5-1-110 16,2-3 100-16</inkml:trace>
  <inkml:trace contextRef="#ctx0" brushRef="#br0" timeOffset="18754.99">2559 9095 811 0,'1'2'302'0,"2"5"-218"15,-1-1-45-15,2 4-13 16,-1 2 6-16,2 3 7 15,1 4 0-15,0 8 6 16,2 2-1-16,3 8-11 16,0 7-10-16,4 9-18 15,-2 4-2-15,4 9 0 16,0 2-2-16,-4-5 0 16,-1-1-1-16,-6-14-3 15,-3-6-6-15,-1-13-81 16,-2-8 65-16</inkml:trace>
  <inkml:trace contextRef="#ctx0" brushRef="#br0" timeOffset="29778.19">30217 5570 154 0,'0'0'104'0,"1"1"9"15,2 6-16-15,-1 1-16 16,1 1-13-16,24 24-22 15,-25-22-10-15,-1 2-11 16,0 0-1-16,0 3-1 16,-1 0-3-16,0 0-7 15,0 6-5-15,0 3-4 16,-1 5 2-16,1 3 14 16,0 5 4-16,0 7 4 15,0 6 1-15,0 8 2 16,0 3 7-16,2 6 13 0,1 0 6 15,0 1-3-15,-1-1-8 16,0-4-18-16,0 1-9 16,-2 2-13-16,0 0-3 15,-3 3-1-15,1-1-1 0,1 3 1 16,0 3-1-16,1 0 1 16,-1 3 0-16,-1 0 1 15,2-1 1-15,-1-3 4 16,1 2 3-16,-1-4 5 15,-1-2 9-15,2-4 11 16,0-5 2-16,0-4-3 16,2-2-8-16,-2 2-13 15,0 1-4-15,1 7 0 16,1 4 1-16,2 2 21 16,1 0 13-16,2 2 5 15,2 0 1-15,3-1-11 16,2 2-1-16,-1-5 2 15,-1-4-3-15,-5-6-13 16,-4-3-13-16,-1-3-12 16,-2-2 0-16,0-3-1 0,-2-4 1 15,0-12 1-15,1-3 3 16,1-12 3-16,1-5 3 16,2-4 1-16,-2-2 0 15,1-3-9-15,2-2-25 16,-2 1-110-16,-2-2-79 15,0 0-193-15,0 0 236 0</inkml:trace>
  <inkml:trace contextRef="#ctx0" brushRef="#br0" timeOffset="32114.46">29322 4567 248 0,'8'-20'129'0,"-3"3"-32"15,1 4-27-15,-2 5 31 16,-1 3 23-16,0 4 23 16,-3 0-12-16,0 5-81 15,-1-4-32-15,0 1-32 16,0 19-8-16,-8 39 15 16,0-16 10-16,-6 6 21 15,2 3 13-15,3-5 47 16,2-4 19-16,6-3 9 15,2 0-2-15,6-7-31 16,6 0-15-16,2-11-14 0,7-3-6 16,-1-5-9-16,3-4-7 15,1-3-18-15,-7-4-17 16,-2-2-56-16,-2-3-34 16,-2-4-103-16,-3 2-92 15,-1-6 184-15</inkml:trace>
  <inkml:trace contextRef="#ctx0" brushRef="#br0" timeOffset="32429.65">29582 4698 815 0,'3'-1'269'0,"-5"2"-335"0,-2 0-42 16,3-1-28 0,-10 4 7-16,-16 0 93 15,-49 35 41-15,28-18 43 0,0 4 5 16,1-4-16-16,5-1-9 15,8-4-1-15,4-4 4 16,9-6 10-16,7-1-13 16,9-4-16-16</inkml:trace>
  <inkml:trace contextRef="#ctx0" brushRef="#br0" timeOffset="32765.37">29791 4287 429 0,'-10'4'85'16,"-4"1"-184"-16,-12 9 6 16,-9 6 19-16,-10-1 74 15,-9 3 37-15,-2 1 50 0,2-1 7 16,2-2-34-16,8-1-14 16,5-5-10-16,7-1 1 15,10-3-112-15,2-1 64 16</inkml:trace>
  <inkml:trace contextRef="#ctx0" brushRef="#br0" timeOffset="33082.83">29532 4572 656 0,'0'0'235'16,"0"0"-176"-16,0-2-65 16,0 2 1-16,0 0-5 15,0 0-9-15,0 0-9 16,10 1-2-16,12 20 12 0,24 29 13 15,-21-19 10-15,0 0 1 16,2 0 1-16,-1-5 0 16,-6-5 6-16,-1-3 2 15,-6-9-11-15,-2-1-68 16,-8-7 46-16</inkml:trace>
  <inkml:trace contextRef="#ctx0" brushRef="#br0" timeOffset="33381.87">29792 4486 555 0,'1'8'186'15,"2"2"-152"-15,-4 8-54 16,-1 3 11-16,-3 2 48 15,-4 3 26-15,-2 3 39 16,-3 2 8-16,0 5-15 16,-1 4-18-16,0-2-37 0,-3 2-12 15,3-7-13 1,1-2 0-16,3-5 3 0,3-5 2 16,3-8-5-16,3-3-25 15,1-8-143-15,2 0 108 16</inkml:trace>
  <inkml:trace contextRef="#ctx0" brushRef="#br0" timeOffset="33866.6">29957 4640 195 0,'7'-6'101'0,"-4"0"-12"15,1 4-48-15,-3 0 26 16,3 1 4-16,-4 1-21 16,-1 0-37-16,0 0-63 15,0 0-6-15,0 0 21 16,-8 13 24-16,-24 29 34 15,17-17 18-15,2 1 37 16,0 0 22-16,7-3 22 16,6 0 1-16,1-7-10 15,8 1-12-15,9-5-7 0,-3-2-5 16,9-5-39-16,3-4-29 16,3-9-63-16,3-7-22 15,-1-11-5-15,-4-3 10 16,-9-4 17-16,-7-1 2 0,-11 1-3 15,-4 1 1 1,-10 5 2-16,-2 5 3 0,-6 9 2 16,0 6-1-16,-2 7-2 15,3 3 6-15,2 3 9 16,2 2-6-16,10-3 5 16,5-3 4-16,6 2 287 15,12-4-200-15</inkml:trace>
  <inkml:trace contextRef="#ctx0" brushRef="#br0" timeOffset="34186.04">30236 4426 552 0,'1'0'211'16,"0"2"-163"-16,-1 1-51 16,0-3-20-16,-1 6 6 0,-1 14 36 15,-3 32 26-15,4-19 45 16,0 0 7-16,1-3-11 16,0-3-18-16,0-2-41 15,-1-4-13-15,-1-2-6 16,1-7-1-16,0-9-57 15,0 1-34-15,0-8-30 16,0 3 0-16,0-3 57 16,0-18-46-16,-2-41 84 15</inkml:trace>
  <inkml:trace contextRef="#ctx0" brushRef="#br0" timeOffset="34617.36">30112 4425 393 0,'0'1'273'0,"2"0"29"0,2 1-62 15,-4-2-71-15,0 0-30 16,0 0-54-16,8 1-21 16,7 1-23-16,24 1-8 15,-23-3-9-15,1 0-1 16,-1 0-10-16,1 0-4 15,1 1-5-15,-1-1-2 0,1 2-2 16,0-2-2 0,-1 1-14-16,2 1-6 15,4 1-4-15,-3 2 1 0,2 2 5 16,-1 2 4-16,2 4-6 16,-1 1-7-16,-4 4-10 15,-3 1-8-15,-10 2-9 16,-2 1 0-16,-13 0-10 15,-8 2-5-15,-9 4-18 16,-5-1 2-16,-3 0 21 16,-3-5 16-16,-2-5 38 15,4-5 8-15,5-4 15 16,7-3 10-16,9-3 18 16,3-1 4-16,8-1-14 15,3-1-12-15,6-1-16 16</inkml:trace>
  <inkml:trace contextRef="#ctx0" brushRef="#br0" timeOffset="35214.68">30608 4429 624 0,'5'5'221'15,"-1"0"-183"-15,-2 3-53 16,-2 0-3-16,0 3 3 16,-1 1 7-16,-2 2 9 15,-1 2 4-15,0 4 2 16,2 2 1-16,0 1 4 15,2 1 3-15,0-5 9 16,2 0 9-16,3-6 41 16,2-4 35-16,1-3 36 15,1-6 4-15,3-4-48 16,1-1-48-16,2-13-64 16,-1-5-18-16,2-10-4 0,-2-4 9 15,0-2 13-15,-2 3-6 16,0 3-53-16,-1 2-33 15,0 5-25-15,-1 3 10 16,-2 9 70-16,-1 4 45 16,-1 7 58-16,-1 1-6 0,-3 6-32 15,-2 1-23-15,-1 5-47 16,-4 6 3-16,-1 7 21 16,1 3 14-16,0 3 19 15,2 0 6-15,4-1 7 16,2-1 4-16,6 2 4 15,2-6 4-15,4 1 6 16,3-6-4-16,0-9-8 16,4-1-9-16,1-9-27 15,-2-3-15-15,-6-8-113 16,-2-5 96-16</inkml:trace>
  <inkml:trace contextRef="#ctx0" brushRef="#br0" timeOffset="35406.68">31152 4319 109 0,'1'-2'52'0,"-1"1"-26"15,0 1-59-15,-1 0 16 16</inkml:trace>
  <inkml:trace contextRef="#ctx0" brushRef="#br0" timeOffset="35678.56">31034 4377 102 0,'-17'12'100'16,"2"-2"25"-16,3-1 2 15,7-2 7-15,4-2 25 16,2-2-7-16,7 1-20 15,5 3-16-15,3 0-63 16,4 1-21-16,2 3-25 16,-4-1-11-16,3 5-17 15,-3 1-11-15,-4-4-23 16,-1 2-15-16,-3 0-18 16,-2-1 2-16,-5 3 18 15,-1 0 11-15,-6-1 6 0,-3-1-9 16,-9-1-17-1,-1 3 0-15,-10-3 13 0,-2-2 16 16,-4-3 31-16,-2-4 9 16,5-4 9-16</inkml:trace>
  <inkml:trace contextRef="#ctx0" brushRef="#br0" timeOffset="36944.81">31191 4340 135 0,'0'-1'102'0,"0"0"10"16,0 0-40-16,0 0-45 15,0 0-11-15,0 1-2 16,0-1 23-16,0 0 71 15,0 0 26-15,0 0 24 16,0 0-18-16,0 1-65 16,1-1-24-16,-1 0-37 15,0 0-14-15,0 0-23 16,0 0-7-16,3-5-9 16,-1-4 2-16,-4-21-1 15,-9 21-4-15,-2 4-19 16,-6 3-10-16,1 3 6 15,-4 3 12-15,-4 13 44 16,3 5 23-16,1 13 18 0,4 3-7 16,8 1-28-16,3-5-21 15,7-9 10-15</inkml:trace>
  <inkml:trace contextRef="#ctx0" brushRef="#br0" timeOffset="38780.71">29650 5156 440 0,'2'0'236'16,"0"0"-55"-16,-3 0-127 15,1 0-42-15,-1 0-55 16,0 0-15-16,0 0-13 0,0 0 6 15,-3 1 22-15,-13 5 18 16,-32 34 35-16,28-15 16 16,-2 6 29-16,2 1 8 15,1 7 22-15,4 4 8 16,7 3 5-16,3 0-7 16,11 2-23-16,0-4-13 0,9-5-12 15,0-4 1-15,1-14 11 16,4-5-22-16,-2-9 84 15,7-11-82-15</inkml:trace>
  <inkml:trace contextRef="#ctx0" brushRef="#br0" timeOffset="39295.56">29798 5321 418 0,'3'-2'265'0,"2"2"-20"15,-2-2-147-15,-3 2-30 16,0-1-61-16,0 0-12 15,0 0-24-15,0 0-13 16,-1 0-20-16,0 1-6 0,0-1 8 16,-5-1 14-16,-12 4 30 15,-24 11 15-15,24 1 20 16,6 0 10-16,6-2 19 16,2-2 12-16,5-4 25 15,4 0 9-15,3-3-1 16,1 1-14-16,4-1-42 15,3 1-23-15,1 2-34 16,2-3-14-16,-5 3-40 16,-2-1-9-16,-2 1-6 15,-1 2 4-15,-4 5 29 16,-5 2 7-16,-4 1 6 16,-6 0 5-16,-5 0 5 15,2-2 3-15,-5-4 1 16,2-3 4-16,-1-4 8 15,2-1 7-15,3-4 15 0,4-1-13 16,2-2 8-16</inkml:trace>
  <inkml:trace contextRef="#ctx0" brushRef="#br0" timeOffset="40827.57">30038 5276 738 0,'2'-3'232'0,"-2"1"-268"16,-1 0-25-16,0 1-12 15,0 0 3-15,0 0 15 16,0 0 9-16,-5 1 18 16,-5 3 12-16,-1 2 18 15,-25 23 8-15,26-8 10 0,-1 2 3 16,4 4 4 0,4 0 1-16,2-3 3 15,3-5 5-15,-1-8 46 16,4-3 27-16,2-7 20 0,-3 0-2 15,8-4-59-15,-4-4-37 16,9-7-40-16,2-1-10 16,0-6 1-16,-1 2 3 15,-2 0 5-15,-4 3 0 16,1 0 1-16,-3 1 0 16,-5 5-2-16,-1 2-2 0,-2 3-6 15,-1 3-2-15,0 1-3 16,0 1-2-16,-1 1-1 15,0 0 4-15,0 0 11 16,0 0 10-16,0 2 25 16,-3 15 12-16,0 19 19 15,5-21 7-15,2-3 4 16,1-4-2-16,1-2-5 16,2-2-5-16,2-1-8 15,0 0-15-15,0-3-38 16,4-2-17-16,-1-4-25 15,1-2-5-15,0-5-4 16,-1-3-10-16,-4-7-42 16,0-1-24-16,-1-1-21 0,-2-2 1 15,1 4-13-15,0 3 29 16,-3 10 67-16,0 4 78 16,0 6 160-16,-3-1 17 15,2 3-6-15,-2-2-65 16,0 0-98-16,0 2-11 15,0 13-12-15,0 23 5 16,-2-20 27-16,0 1 8 16,-1-3 10-16,1 1 1 0,1-4-10 15,-1 0-1-15,1-4 4 16,0-5 5-16,-1-1 18 16,2-2 3-16,0-2-1 15,0 0-5-15,0 0-25 16,0-1-10-16,7-13-11 15,14-26-2-15,-11 17-1 16,0 0 0-16,1 1-2 16,1 4 0-16,0 2 0 15,0 0-2-15,5 6-2 16,-9-1-2-16,2 7-10 16,-3 3-7-16,-3 3-2 15,4 1-1-15,-3 3-2 16,2 1 1-16,-3 3-11 0,-3 1-5 15,-4 5 2-15,1 1 4 16,-1 5 14-16,0 1 8 16,2 1 9-16,0 0 2 15,1-7 7-15,0-2 2 16,1-5 11-16,-1-5 11 16,1-3 23-16,-1-1 3 15,0-1-9-15,0 0-11 0,1-3-30 16,9-14-7-16,14-26-5 15,-12 18 1-15,-1 6 2 16,1 0 2-16,0 6-2 16,-1 3-1-16,-2 2 1 15,-1 2 1-15,1 3 1 16,0 0 2-16,2 4-1 16,-5 0-1-16,-1 2-10 15,-2 0-9-15,-2 3-16 16,1 1-6-16,-4 3 4 15,0 2 7-15,-2 4 16 16,-1-2 9-16,5 3 11 16,3-1 6-16,5-2 13 15,-1-1 8-15,5-3 17 16,-1-2 13-16,-1-3 9 0,6-4-6 16,-1-3-25-16,1-5-19 15,0-4-29-15,1-3-8 16,0-3-6-16,-1-3 0 15,-4-2 0-15,0 0 1 16,-4 0 5-16,0 2 2 16,-1 4-1-16,-4 3-3 15,-2 6-16-15,-2 3-11 0,-2 3-29 16,-2 0-10-16,-1 4-1 16,-1 2 9-16,1 2 30 15,1 4 16-15,-2 1 26 16,3 3 9-16,1 4 24 15,2 1 9-15,3 3 10 16,0-2 4-16,6 0 4 16,3-2-2-16,4-8-73 15,4-2-70-15,6-12 49 16</inkml:trace>
  <inkml:trace contextRef="#ctx0" brushRef="#br0" timeOffset="41715.8">31051 4990 164 0,'-18'35'75'15,"15"-13"-16"-15,-2 0 23 16,1 2 25-16,4 0-4 16,0-5-15-16,1-2-6 0,4-5 16 15,2-4 13-15,7-6 6 16,2-2-17-16,5-7-92 16,3-3-39-16,-2-8-64 15,-3-3-11-15,-2-3 21 16,-3-2 16-16,-2 4 32 15,-5-1 2-15,-2 6-16 16,-1 4 1-16,-2 4 0 16,2 6 4-16,-4 3 16 15,0-1-1-15,0 1 3 16,-1 0 12-16,0 0 24 16,1 0 9-16,0 4 42 15,0 10 21-15,0 25 34 16,0-19 12-16,1 7-19 15,3 5-22-15,-2 4-37 16,1 4-18-16,-1 3-20 16,-1-3 2-16,-1 1 12 0,-3-4 3 15,-3-5-1-15,-2 0-8 16,-2-8-30-16,-1-3-16 16,-5-7-23-16,0-6-5 15,-3-6 4-15,3-2 12 16,3-8 33-16,-1-3 23 15,7-10 49-15,1 0 16 16,8-7 15-16,6 0-7 0,8-2-25 16,2-1-17-16,3 2-52 15,0-1-79-15,-2 0 54 16</inkml:trace>
  <inkml:trace contextRef="#ctx0" brushRef="#br0" timeOffset="42009.38">31291 5002 355 0,'3'3'206'0,"1"3"-50"16,-4-3-59-1,2 2-12-15,2 1-48 0,0 0-18 16,0 5-14-16,-2-1-2 15,-2 0-2 1,2 0 5-16,-2-4 3 0,0-5-4 16,1-1-9-16,-2-1 0 15,0 0 17-15,1 0 18 16,0-15 25-16,6-33 1 16,4 13-9-16,5 3-9 15,10 3-51-15,3 5-120 0,9 8 89 16</inkml:trace>
  <inkml:trace contextRef="#ctx0" brushRef="#br0" timeOffset="43162.89">31768 4553 286 0,'5'-6'198'15,"0"1"-30"-15,-3-1-15 16,2 3-13-16,-4 1-17 15,1 0-5-15,-1 2-12 16,0 0-22-16,0 0-70 16,0 0-26-16,0 21-30 15,-5 37 2-15,-2-13 28 16,0 6 17-16,1-4 22 16,2 2 6-16,1-3 3 15,1-1-6-15,0-3-17 16,1-5-3-16,-2-7-5 15,2-6-4-15,1-11-132 16,-2-4 98-16</inkml:trace>
  <inkml:trace contextRef="#ctx0" brushRef="#br0" timeOffset="44226.1">32043 4774 386 0,'7'-2'219'0,"-5"-2"7"16,1 0-163-16,1 0-62 15,-3-3-18-15,-1 0-37 16,-1 1-9-16,-8 0-8 15,-3 1-1-15,-3 4-2 16,-2 1 7-16,0 4 23 16,0 3 14-16,7 6 35 15,-5 2 25-15,4 12 54 16,2 2 13-16,-2 5 15 16,6-2 9-16,3-8-5 15,2-1 2-15,4-11 11 16,3-1-10-16,4-6-19 0,-5-3-14 15,3-5-67-15,2-4-34 16,4-11-54-16,5-4-10 16,-2-10 24-16,1-1 20 15,-1 2 27-15,-3 5 6 16,-1 9 0-16,-3 4-3 0,-6 10 0 16,-3-1-4-16,0 4-11 15,-2 2-10-15,-1-2-27 16,0 0-8-16,0 0 6 15,-3 9 10-15,-3 8 29 16,-11 19 12-16,14-18 17 16,-1-2 8-16,5-3 19 15,1 0 11-15,5-3 23 16,6-2 8-16,1-5-17 16,6 0-32-16,3-5-69 15,1-3-37-15,-3-7-45 16,2-6-3-16,-6-7-5 15,-2-3 10-15,-3 0 28 16,-1-2 18-16,-5 3-38 16,-1 5-16-16,0 8 32 15,-3 5 55-15,2 7 131 0,-2 2 45 16,-1-2 8-16,0 2-49 16,-1 0-50-16,0 0-17 15,1 9-22-15,-1 5 5 16,0 27 18-16,1-22 10 15,0 3 11-15,0-2-1 16,2-3-8-16,0-1-3 16,1-5 6-16,3-2 10 0,1-3 33 15,0-4 0 1,0-2-29-16,3-2-26 0,-2-4-69 16,2-4-17-16,0-6-1 15,-2-1 10-15,-3-4 30 16,-1 1 9-16,-1 4 11 15,0 3 7-15,2 7 37 16,-2 2 18-16,-2 5 21 16,2 0-2-16,-3-1-34 15,0 0-20-15,0 0-22 16,5 6-3-16,10 4 5 16,24 20 4-16,-18-24 3 15,-5-1-1-15,6-5-13 16,-2-3-9-16,-4-6-26 15,2-5-9-15,-10-8-5 16,2-5 2-16,-6-10 11 16,-2-1 7-16,-7-2 3 0,-5 2 1 15,1 10 0-15,-5 3-4 16,1 9-107-16,-3 4 96 16</inkml:trace>
  <inkml:trace contextRef="#ctx0" brushRef="#br0" timeOffset="45192.75">30958 5635 493 0,'45'-27'250'0,"-34"22"-74"16,-1-2-74-16,0-2-75 16,0-1-20-16,-3-5-27 15,-2 2-5-15,-4-1-14 16,-5-1-5-16,-6 6-9 15,-7 0-3-15,-4 7 2 16,2 4 5-16,-4 6 17 0,0 4 13 16,2 4 27-16,-1 3 15 15,9 2 44-15,4-1 15 16,8 2 9-16,1 0-1 16,5-2-25-16,0 1-7 15,7-2 0-15,5-7-5 16,1-4-35-16,3-2-21 0,-2-10-47 15,3-3-13 1,-6-6-3-16,4-7 5 0,-3-4 22 16,-5-2 8-16,-2 4-9 15,-5 4-12-15,-5 9-4 16,0 3-3-16,-2 4 25 16,1 2 19-16,-1 2 35 15,1-2 11-15,0 0 14 16,0 9 3-16,0 12-16 15,-2 28 1-15,3-13 8 16,0 5 1-16,3 5 1 16,4 5-6-16,1 3-17 15,-3 1-6-15,0-1-1 16,-4-1 6-16,-5-9 3 16,-5-6-3-16,-7-9-25 15,-4-4-26-15,-10-13-31 0,6-2-4 16,-3-12 15-1,-2-7 18-15,5-9 44 0,3-5 20 16,7-8 31-16,5 0 5 16,13-6-89-16,7 1-209 15,12 1 152-15</inkml:trace>
  <inkml:trace contextRef="#ctx0" brushRef="#br0" timeOffset="45445.51">31238 5539 834 0,'12'0'359'0,"-7"2"-179"16,-4 2-79-16,1 4-59 15,-1 3-36-15,-3 7-42 16,-1 5 1-16,-4 6 5 16,2 2-11-16,1-5-56 15,4-9-69-15,3-8 100 0</inkml:trace>
  <inkml:trace contextRef="#ctx0" brushRef="#br0" timeOffset="45776.81">31396 5486 760 0,'7'3'347'15,"-2"-1"-144"-15,-4 3-149 16,0 0-17-16,-1 6-36 15,-1 2-7-15,0-1 0 16,1 4 5-16,-3-4 19 16,7 0 19-16,3-3 27 15,-1-3 7-15,7-5-9 16,0 1-28-16,1-4-59 16,0-6-21-16,4-9-22 15,0-5 6-15,0-7 27 16,1-1 7-16,-6 1 14 0,-4 2-52 15,-6 2 49-15</inkml:trace>
  <inkml:trace contextRef="#ctx0" brushRef="#br0" timeOffset="46176.01">31629 5447 441 0,'32'30'220'0,"-27"-27"-44"15,0-1-14-15,-1 0 0 16,1-2-20-16,0 0-40 16,0 0-21-16,3-1-32 15,-3-3-13-15,2-2-27 16,1-2-7-16,2-4-11 15,-1-3-8-15,-2 1-10 16,-3-1-11-16,-2 1-29 16,-2 3-3-16,-1 4 2 15,-1-1 4-15,-5 6 9 0,-1 0-7 16,-4 4-9-16,2 3 8 16,-2 8 30-16,2 7 20 15,3 7 31-15,1 3 11 16,4-1 16-1,2-4 5-15,4-5 18 0,3-3 17 16,10-8-67-16,1-4 0 16,10-16-19-16</inkml:trace>
  <inkml:trace contextRef="#ctx0" brushRef="#br0" timeOffset="46579.01">31902 5355 448 0,'1'4'172'16,"3"2"-104"-16,-2 5-57 15,-1 0 17-15,-2 2 39 0,-1 1 17 16,-2-2 4-1,-3-1-14-15,2-1-37 16,-1-1-13-16,2-5 0 16,1-1 10-16,3-3 28 0,2-2-3 15,-2 1-13-15,0 0-15 16,3-10-31-16,10-7 0 16,29-22 3-16,-25 24 5 15,-4 6 11-15,0 3 6 16,-2 6 7-16,0 4-3 0,-1 6-20 15,0 2-9-15,2 0-10 16,-4 3 2-16,6-3 23 16,1-3 2-16,3-5-40 15,5-6-119-15,6-20 92 16</inkml:trace>
  <inkml:trace contextRef="#ctx0" brushRef="#br0" timeOffset="47109.41">32662 4292 379 0,'5'0'190'0,"2"1"-58"16,-1 0-28-16,-1 3-43 15,-1 2-29-15,2 4-33 16,1 4 4-16,4 2 19 16,0-2 6-16,2 8-1 15,0-1-6-15,1 11-19 16,-1 5-4-16,2 10-5 15,-2 6 0-15,1 8 1 16,-1 4-2-16,-8 0 7 16,0 5 14-16,-13 5 3 0,-6-1 1 15,-13 7-8-15,-8 1-11 16,-18-2-26-16,-9-3-121 16,-11-10 107-16</inkml:trace>
  <inkml:trace contextRef="#ctx0" brushRef="#br0" timeOffset="78602.37">30031 9453 214 0,'0'-1'101'0,"0"0"-46"16,0 0-15-16,0 0-31 15,0 1-1-15,0 0 2 16,0 0 11-16,0 0 30 15,0 0 24-15,0 0 37 16,0 0-3-16,0 0-28 16,0 0-24-16,0 0-49 15,0 0-14-15,0 0-12 16,0 0-6-16,0 0-66 0,0 0-51 16,0 3 87-16</inkml:trace>
  <inkml:trace contextRef="#ctx0" brushRef="#br0" timeOffset="78901.34">30031 9458 151 0,'0'-1'115'15,"2"-1"21"-15,9-10 17 0,24-24-5 16,-25 20 4-16,-4 6-5 16,1-1-21-16,-4 3-48 15,0 5-29-15,-2 1-56 16,-1 2-20-16,-1 0-17 16,0 0 4-16,0 0 14 15,-5 16 12-15,-40 34 16 16,29-11 2-16,-4 8 6 15,1 3 5-15,10 3 15 16,-1-5 8-16,11-8 26 16,3-4 16-16,8-12 19 15,4-7 9-15,8-8-23 16,2-6-30-16,6-9-52 16,3-6-19-16,1-9-15 15,-4-4 8-15,-4 4 8 16,-5 2-5-16,-10 6-68 15,-3 3-113-15,-9 0 132 0</inkml:trace>
  <inkml:trace contextRef="#ctx0" brushRef="#br0" timeOffset="79209.39">30195 9505 748 0,'4'-2'335'16,"0"0"-187"-16,-4-2-68 16,-1 4-41-16,1-1-84 15,-1 1-20-15,0 0 4 16,-16 4 20-16,-50 13 38 15,16-4 8-15,2 0 7 16,8 2 1-16,11-10 6 16,10-3 7-16,11-5 23 15,1-4-2-15,9-7-278 16,8-10 186-16</inkml:trace>
  <inkml:trace contextRef="#ctx0" brushRef="#br0" timeOffset="79452.7">30433 9168 841 0,'-1'1'223'0,"-6"3"-282"0,-10 3-41 15,-10 4 38-15,-13 4 73 16,-8 4 30-16,-11 6 17 15,-2-2-5-15,-1 1-17 16,1-4-5-16,14-6 1 16,4-4 2-16,16-6-79 15,10-1-179-15,5-6 150 16</inkml:trace>
  <inkml:trace contextRef="#ctx0" brushRef="#br0" timeOffset="79793.95">30222 9423 912 0,'7'-2'326'0,"-4"4"-237"16,-1-2-34-16,0 0-5 16,-2 0-6-16,0 0-44 15,0 0-17-15,4 21-2 16,12 37 6-16,0-14 13 16,3 5 6-16,6 1 18 15,3-2 27-15,-2-12 31 16,1-5 8-16,-4-15-6 15,-8-6-27-15,-3-8-123 16,-10-8-80-16,-5-16 86 16</inkml:trace>
  <inkml:trace contextRef="#ctx0" brushRef="#br0" timeOffset="80066.88">30474 9446 1318 0,'2'0'420'0,"-1"3"-443"16,-5 2-64-16,-2 5 2 15,-9 7 11-15,-7 7 19 16,-4 11 37-16,-7 3 11 0,1 5 29 16,1 2 18-16,4-3 22 15,4 1 8-15,9-8-3 16,2-3-6-16,6-13-8 15,1-5 2-15,4-8 10 16,2-4-5-16,4-6-74 16,2-2-47-16,6-16 27 15</inkml:trace>
  <inkml:trace contextRef="#ctx0" brushRef="#br0" timeOffset="80268.62">30606 9809 1323 0,'7'4'459'0,"-5"-2"-448"0,-1-2-79 15,0-13 45-15</inkml:trace>
  <inkml:trace contextRef="#ctx0" brushRef="#br0" timeOffset="82322.2">30970 9304 431 0,'0'-1'189'16,"0"1"-109"-16,0 0-36 16,0 4-55-16,1 14-11 15,-3 32 1-15,-5-13 20 0,-2 7 72 16,6 1 29-16,-1-1 39 15,6-4-2-15,0-10-58 16,-6-4-22-16,3-10-38 16,-3-6-12-16,1-5-132 15,0-5 94-15</inkml:trace>
  <inkml:trace contextRef="#ctx0" brushRef="#br0" timeOffset="82888.5">31127 9379 712 0,'0'0'315'15,"0"0"-165"-15,0 0-15 16,0 0-45-16,0 0-24 0,5-2-22 16,1-2 0-16,3-2 1 15,28-27-4-15,-30 22-11 16,0 0-7-16,-2 3-9 16,0 2 0-16,5 1-2 15,-1 1-2-15,-1 3-11 16,2 2-7-16,-1 3-23 15,-1 6-10-15,-3 6-9 16,1 6-1-16,-6 12 12 16,-5 2 6-16,-4 7 8 15,-4 4-1-15,-5-6-2 16,-1 0 0-16,-2-11-5 16,-4-7-6-16,-3-11-2 15,-4-5 1-15,1-7 12 16,-3-6 17-16,10-7 37 15,5-3 15-15,10-3 28 16,5 1 13-16,16 4 11 16,1-1 4-16,9 7-11 15,8 2-10-15,-3 3-14 0,6 3-7 16,-4 0-14-16,1 0-9 16,-4-2-24-16,1-4-10 15,-3-5-25-15,-4 1-26 16,-6-7-223-16,1-3 191 15</inkml:trace>
  <inkml:trace contextRef="#ctx0" brushRef="#br0" timeOffset="83145.28">31430 9350 944 0,'5'1'393'0,"-4"0"-260"0,1 0-49 16,-2-1-65-16,-1-1-55 15,1 0 18-15</inkml:trace>
  <inkml:trace contextRef="#ctx0" brushRef="#br0" timeOffset="83309.52">31427 9469 1126 0,'15'3'390'0,"-12"-3"-361"16,0 1-61-16,-4-4 24 15</inkml:trace>
  <inkml:trace contextRef="#ctx0" brushRef="#br0" timeOffset="84035.6">31647 9256 768 0,'0'0'330'0,"0"0"-153"15,0 0-45-15,0 0-11 16,0 0-23-16,3 0-46 16,2 1-15-16,0-2-23 15,-1-1-4-15,-1-1-3 16,2-9 0-16,27-21 3 16,-26 22 2-16,2 2 4 15,-1-1 2-15,2 3 3 0,1 2 0 16,-1 2-5-1,3 3-6-15,-3 4-17 0,2 3-11 16,-3 5-18-16,-3 3-7 16,1 8-1-16,-6 1 2 15,-3 11 8-15,-7 3 4 16,-6 8 6-16,0 1 0 16,-7-4-5-16,3-2-3 15,-3-13-1-15,0-2-2 0,-1-12 5 16,1-5-2-16,3-8 3 15,3-5 10-15,5-5 29 16,4-4 21-16,7-3 44 16,1 2 17-16,9 1 11 15,-1-1 1-15,8 3-5 16,4 2-9-16,6 5-21 16,1 1-11-16,6 3-32 15,1 2-10-15,4-2-20 16,6 0-15-16,1-9-49 15,6-5-36-15,6-17 63 16</inkml:trace>
  <inkml:trace contextRef="#ctx0" brushRef="#br0" timeOffset="85754.02">30000 10369 531 0,'6'-1'216'0,"-1"1"-128"15,-9 0-12-15,4 0-30 16,-1 0-14-16,0 0-23 16,0 0-2-16,-3 5 15 15,-7 10 8-15,-15 29 20 16,16-17 16-16,3 11 21 16,-2 3 2-16,2 1-5 15,-2-1-10-15,5-3-22 16,5-2-3-16,2-7-5 15,2-3 2-15,6-12 14 16,-3-3 8-16,7-8-28 16,5-5-24-16,8-8-45 15,10-4-19-15,0-11 10 16,0 1 14-16,-3 2 18 16,-6 5-2-16,-10 7-20 0,-2 4-17 15,-8 4-122-15,-4 0 111 16</inkml:trace>
  <inkml:trace contextRef="#ctx0" brushRef="#br0" timeOffset="86115.46">30185 10476 555 0,'7'-4'231'0,"-3"3"-140"16,-2-2-13-16,-1 2-33 16,-1 1-17-16,0 0-41 15,-1 0-26-15,0 0-26 16,-17 5 17-16,-55 18 64 15,19-8 28-15,-4 1 40 16,2 1-4-16,8-5-24 0,10-2-6 16,4-7-9-16,5 0 2 15,12-3 6-15,3 0 9 16,11 0 11-16,2-2-27 16,12-2-125-16,5-5 66 15</inkml:trace>
  <inkml:trace contextRef="#ctx0" brushRef="#br0" timeOffset="86398.62">30503 10131 935 0,'4'0'365'16,"0"1"-281"-16,-11 1-146 15,-6 2-47-15,-18 7-22 16,-9 4 52-16,-19 4 114 16,-9 4 40-16,-11 0 37 15,-5 2-11-15,4 0-42 16,0-7-15-16,22-3-13 16,6-1 0-16,20-6 5 15,5-1 5-15,11-4 11 0,4-2-22 16,9 2-88-16,4 1-188 15,6 6 154-15</inkml:trace>
  <inkml:trace contextRef="#ctx0" brushRef="#br0" timeOffset="86827.27">30217 10374 30 0,'1'0'10'0,"-1"0"18"0,-2 1 37 15,1-1 61-15,0 0 40 16,0 3 64-16,-1 11 5 16,7 26-28-16,2-15-36 15,7 13-90-15,4 2-26 16,8 2-16-16,0 0 4 15,3-9 15-15,-4-5 7 16,-6-9-6-16,-4-7-7 0,-15-11-101 16,1-1-116-16,-10-9-270 15,-1-10 261-15</inkml:trace>
  <inkml:trace contextRef="#ctx0" brushRef="#br0" timeOffset="87053.77">30394 10409 1300 0,'15'2'450'0,"-9"2"-409"15,0 2-41-15,-9 1-36 16,2 5-16-16,-10 5-16 16,-7 7 3-16,-5 9 33 0,-7 5 18 15,2 6 25-15,1-1 9 16,3-2 6-16,5-4-3 15,4-8-5-15,3-7 1 16,8-8-50-16,0-7-92 16,6-8 82-16</inkml:trace>
  <inkml:trace contextRef="#ctx0" brushRef="#br0" timeOffset="89319.52">30585 10649 1374 0,'9'5'509'0,"-4"-5"-411"16,-2 1-70-16,-3-1-12 16,0-1-193-16,-1 1-335 15,0 0 342-15</inkml:trace>
  <inkml:trace contextRef="#ctx0" brushRef="#br0" timeOffset="89825.83">30943 10251 844 0,'1'2'356'0,"0"1"-209"16,6 5-52-16,0 5-62 16,-12 6-20-16,-6 16-17 15,0 2 3-15,-12 13 18 16,9 2 10-16,4-4 8 15,-3-5-1-15,7-8-9 16,-1-8-5-16,-1-10-8 16,4-3-5-16,2-8-96 15,-1-5-96-15,4-6 115 16</inkml:trace>
  <inkml:trace contextRef="#ctx0" brushRef="#br0" timeOffset="90450.3">31186 10345 543 0,'13'-12'210'0,"-1"-5"-144"0,2-4-31 16,2 0-3-16,-5 1-11 15,-3 3-5-15,-6 2-20 16,0 1-13-16,-3 4-26 16,-1 2-16-16,-7 5-15 15,-5 2 2-15,-5 3 22 16,-5 3 17-16,-5 4 32 16,-2 1 13-16,0 3 26 15,2 3 14-15,6 2 30 16,4 6 15-16,7-1 34 15,1-1 4-15,10 3-10 16,3-4-8-16,9-3-22 16,3-5 0-16,5-5-6 15,2-3-7-15,0-5-29 16,2-5-22-16,-2-5-33 16,0-4-12-16,-4-8-15 15,1-1 0-15,-4-2 2 0,0 2-1 16,0 7-12-16,-1 5-5 15,-6 6 6-15,-3 2 5 16,-1 2 18-16,-2 1 2 16,-1 0-17-16,-1 0-13 15,0 5-10-15,-3 12 5 16,-13 31 29-16,1-18 27 0,3 6 48 16,-1 4 17-16,3 0 13 15,-2-2-10-15,1-2-29 16,0-6-14-16,5-6-12 15,2-2-1-15,2-9 2 16,2-3-1-16,1-7-37 16,1-3-35-16,2-3-68 15,-3 2 112-15,5-21-15 16</inkml:trace>
  <inkml:trace contextRef="#ctx0" brushRef="#br0" timeOffset="90654.33">31453 10251 1060 0,'3'0'375'0,"-3"0"-344"0,2 0-25 16,-2 0-24-16,0 0-16 15,0 0-88-15,-1-1 83 0</inkml:trace>
  <inkml:trace contextRef="#ctx0" brushRef="#br0" timeOffset="90835.42">31370 10394 1299 0,'11'6'462'16,"-4"-2"-407"-16,-4-3-41 15,-3 1-6-15,-3-4-120 16,3 2-172-16,-1 0 187 16</inkml:trace>
  <inkml:trace contextRef="#ctx0" brushRef="#br0" timeOffset="91150.16">31693 10091 985 0,'5'2'370'0,"-3"2"-291"16,0 4-12-16,-2 10-42 15,-4 4-16-15,-9 15-12 16,-7 8 0-16,-7 15 15 16,-3 3 5-16,2 8 3 15,3-5 3-15,8-14 10 16,7-9-1-16,6-17-81 15,8-9 42-15</inkml:trace>
  <inkml:trace contextRef="#ctx0" brushRef="#br0" timeOffset="114173.96">30166 7379 184 0,'-1'0'105'0,"0"0"-5"16,0 0-11-16,0 0-48 15,0 0-29-15,0 0-40 16,1 0-5-16,0 0 35 15,0 0 28-15,0 0 36 16,0 2 12-16,0-2 3 16,0 2-12-16,0-2-30 15,0 1-16-15,0 1-23 16,0-1-7-16,1 1-2 0,-1-2 3 16,0 0 8-1,3 2 10-15,2 0 15 16,-2 0 5-16,0-1 7 0,0 0-4 15,0 0-11-15,3-1-6 16,0 0-8-16,-1 0 1 16,-1 0 13-16,-1-1 9 15,-1 0 9-15,0 1-1 16,0-1-15-16,0 0-9 0,-1 0-7 16,-1 1-2-16,0 0-3 15,0 0-5-15,0 0-13 16,0 0-8-16,0 0-7 15,0 0 2-15,0 0 6 16,0-1 6-16,0 0 9 16,-1 1 0-16,-1-1 3 15,0 1-2-15,-15 0-3 16,-27 0 1-16,24-2 0 16,-4 0 0-16,-6 0 1 15,1-1-1-15,-6 1-1 16,0-2 1-16,4 2 1 15,-2-1 0-15,-4-1 0 16,1 2 2-16,-2-2 0 16,-3 3 0-16,-2-2 2 15,-1 0 1-15,-5 0 0 16,0 0 2-16,4 2-2 0,-1 0 1 16,3-1-1-16,1-2 0 15,-3 2 0-15,1 0 0 16,-4 2 0-16,2 2 0 15,-4 0 1-15,-3 0-1 16,2-2-1-16,-2-1 1 16,7 0-1-16,-2 0 1 0,-1 0 0 15,0 1 0-15,-4-1-1 16,0 1 0-16,-4 0-1 16,-1 0 1-16,-5-1 0 15,1 0 1-15,-1 1 0 16,-3-1 0-16,0 3 3 15,-7 0-1-15,2 1-1 16,-5 1 1-16,5-2-2 16,0 1 0-16,2-2 0 15,1 2 0-15,-5-2-1 16,1-1 0-16,1 0-1 16,-1 0 0-16,-2-1 0 15,-1 1 0-15,-6 0-1 16,-3-1 1-16,-2 1-1 0,-3-1-1 15,2 0 0-15,-1 0-1 16,-10 0 1-16,3 0 0 16,-3-1 2-16,-2 0-1 15,3-4 2-15,-3 1 0 16,-4-2 1-16,-2-1 1 16,0 1 2-16,1 0 3 15,-2 1 2-15,-4 3 0 0,2 1 0 16,1-2 0-16,-1 0-2 15,3 1 5-15,-3-3 16 16,-2 0 4-16,4 0-2 16,-1-1-6-16,-3-4-20 15,3 2-7-15,-4 2 0 16,3 0 1-16,-3 5 1 16,1 2 1-16,1-5-2 15,2 0 1-15,-4 1 0 16,-1-5 0-16,5 6 0 15,-4 0 0-15,1-2 0 16,-2 2 0-16,-4-2 3 16,0 3-27-16,-5 1 116 15,-1 1-2-15,-1 1 3 16,-1 0 28-16,4-1-111 0,0 2 1 16,-4-2-1-1,4-2-2-15,2-2-5 0,2-2-1 16,3-4-3-16,1 2-1 15,1-1-1-15,-3 1 0 16,-3 3-1-16,-2-1 1 16,-2 0 1-16,7 1 0 15,0 1 3-15,-1 2 1 0,3 0 0 16,-2 1 1-16,-1 0 0 16,0 0 1-16,-1 1 2 15,1 0-1-15,2 0-1 16,-3-1-1-16,3-2-3 15,0 2 2-15,0 1-1 16,-3 0 1-16,1 2-1 16,3 0 0-16,1 0 0 15,1 1 1-15,0-4-1 16,-1 1-1-16,4-1 1 16,2 0 0-16,-1 0-1 15,3-1 2-15,0 0 0 16,1 2 0-16,3 1 0 15,-4 2 0-15,2 3 0 16,1 1-1-16,3 2 1 16,-1 1 2-16,0-2-3 0,-2-1 0 15,4-3-3-15,3-1 0 16,-5 1-1-16,0-4 0 16,0 0 2-16,2 0 0 15,5 0 1-15,0 0 1 16,-6 0 1-16,4 1 0 0,-3 0 0 15,3 2 1-15,4-1 0 16,-5 2 0-16,2 1-1 16,1-2 0-16,1-1-1 15,2-2 0-15,1 0 0 16,-4 3 1-16,-1-1 0 16,0-2 0-16,-2 0 0 15,0-1 0-15,-3 1 1 16,-4-1 0-16,7-2 0 15,-3 1 0-15,5-1 0 16,-1 1 1-16,-5-1-2 16,3 1 0-16,2-4-1 15,-2-1 1-15,4 5 0 16,-3-5 1-16,0 3 0 16,4 3-1-16,0-2 1 15,5 3-1-15,-5 0 0 0,0 0 0 16,1-2-2-16,-1-1 2 15,9 3-2-15,-3-3 1 16,-2 3 1-16,2-1 0 16,0 1 1-16,0 0 0 15,2 3 1-15,-2 2 0 16,-5-1 2-16,3 2-1 0,0-4 0 16,1-1 2-16,4 1 4 15,-3-2 0-15,-2 0-3 16,4-2-2-16,-1 0-4 15,2-1 0-15,1 3 0 16,-3 0 0-16,-2 2 1 16,3 0 0-16,0 1-1 15,-1-1 1-15,3 3 1 16,-2 0 0-16,-9 0 0 16,6 1 0-16,-2-1-1 15,0 0 0-15,3 1-1 16,-5-2 0-16,-1-2 0 15,2 0 0-15,-2 0 2 16,-2 0-1-16,1 2 1 16,-3 2 0-16,5-2-1 15,4 0 1-15,1 0-1 0,5-3-1 16,-7 0 1-16,0 3-1 16,3-4 0-16,-2 2-1 15,7-2 1-15,0-1 0 16,-5 3 0-16,-5-2 0 15,5 3 0-15,0 0 0 16,4-1 1-16,6-1-1 16,-6 0 0-16,0 1 0 15,3-1 0-15,1-1 0 0,4 0 1 16,3-2-1-16,8-4 1 16,-6 4-1-16,2 2 1 15,-1-2 1-15,-1 2-1 16,5 0-1-16,5-1 0 15,-1-1 1-15,-3 1 3 16,-1-4 1-16,-4 5 2 16,4-2-2-16,-3 1-1 15,4 0 0-15,3 0-1 16,-1-3 2-16,0 3 1 16,-2 1 2-16,-2-2 2 15,-2 1 0-15,2 1-2 16,4-3-1-16,-1-1-1 15,3 0-2-15,-5-2 1 0,2 4 0 16,0 1-2-16,-4-1 1 16,4 2-1-16,-3-2-1 15,7-3-1-15,-1 4 1 16,1-2-1-16,0 1-1 16,-3 0 1-16,2 0 0 15,-3-1 1-15,3 2 0 0,1-1 0 16,-1-3 0-16,4 1-1 15,-1-1 0-15,1 4 0 16,0 1-1-16,-2-1 1 16,-2-1-1-16,-3-4 0 15,-1 1 2-15,4 2 1 16,1-2 1-16,3 3 0 16,-2 1 0-16,-2 1-1 15,1 0 0-15,-2 0 0 16,2 0-2-16,4-1 0 15,3 0 1-15,2 1-2 16,-1 0 0-16,-6 0 1 16,2 0-1-16,-1 2 0 15,-2 1 0-15,0 0 1 16,4 3 0-16,0-1 0 0,3 2 0 16,1-4-1-16,-3 1 1 15,0-1-2-15,-2-1 0 16,4 3 1-16,-3 0-1 15,1-2 2-15,0 1 0 16,2-1 0-16,2-2 0 16,-1 4-1-16,-1-2 1 15,-1 1-1-15,2-2 0 16,0 0 1-16,-1-1-1 0,3 2 0 16,-3-2 0-16,3 1 0 15,2-1 0-15,4 1 1 16,5 1-1-16,-2-2-1 15,-4 1 0-15,-2-2 0 16,-1 0-1-16,2 4 2 16,-3-4 0-16,4 1 0 15,-2-2 2-15,3-1-1 16,4 2 0-16,-2-1 4 16,4 1 2-16,-6 0 4 15,0-1 2-15,0 0-1 16,-2-1 0-16,4 0-5 15,-1 3-1-15,3-1-4 0,0 3-1 16,0-3 0-16,-2-3-1 16,3 1 1-16,3 1 0 15,0-1 1-15,7 3 0 16,2-1 0-16,-2 1 1 16,4 1 0-16,-3 0 0 15,-2 3 0-15,6-3 0 16,-3 2-2-16,-1-3 1 0,1 1-1 15,0 1 0-15,1-2-1 16,0 1 0-16,-2 1 0 16,-1-4 0-16,0 1 0 15,-1 0-1-15,-1 0 0 16,1 1-1-16,2-1 1 16,4 1 0-16,1 1 1 15,-1 0 0-15,-2-2 0 16,3 3 1-16,-8-4-1 15,5 1 0-15,0 0 0 16,-3-2 0-16,7 2 0 16,-4-2 1-16,1 1-1 15,3 3 1-15,-1-2-1 16,0 1 1-16,-1-1-1 16,1 0 0-16,1-1 0 15,-3-2-1-15,3 2 1 16,3 0-1-16,-3-1 1 0,3 1 0 15,3 1-7-15,-4-4-49 16,7 4-195-16,-3 0 174 16</inkml:trace>
  <inkml:trace contextRef="#ctx0" brushRef="#br0" timeOffset="137556.37">12259 121 142 0,'0'0'97'0,"0"-2"6"0,1 1-18 16,-1 0-19-16,0 1 0 16,0 0 17-16,0 0 10 0,0 0 12 15,0 0 1-15,0 0-20 16,0 0-15-16,0 0-27 16,0 0-12-16,5 12-10 15,5 24 1-15,-9-16 12 16,0 1 6-16,0 3 6 15,-1 3 0-15,0 2-14 16,-1 0-7-16,-1 3-9 16,0-2-1-16,-2 2 7 15,1-3 3-15,0-2 1 16,-1-1-4-16,-1-3-9 16,1-1-5-16,0-3 1 15,0-3 6-15,2-5 33 16,2-1 16-16,1-3 33 15,4-1 11-15,1-3-9 16,4-1-7-16,4-2-26 16,4-3-13-16,9-2-18 15,3-2-3-15,4 0-8 0,3 1 0 16,8 0-9-16,-1 3-4 16,4 3-7-16,-3 0-3 15,-10 0-8-15,-4 0-8 16,-10 2-13-16,-2 1-7 15,-8-1-18-15,-4 0-20 0,-4 0-68 16,-4-1-80 0,-4 0-258-16,4-1 302 0</inkml:trace>
  <inkml:trace contextRef="#ctx0" brushRef="#br0" timeOffset="138126.64">12615 169 168 0,'2'-5'148'0,"0"0"48"16,1-1-3-16,-1 2-43 15,1 0-13-15,-1 2-23 16,-2 1-17-16,0 0-22 16,0 1-6-16,0 0-28 15,0 0-13-15,0 0-27 16,0 0-17-16,1 17-16 16,2 28 1-16,-4-9 16 15,-1 7 8-15,1 13 17 16,-3 5 11-16,4 6 28 15,0 3 9-15,2 3 9 16,2 3 2-16,0-4 18 16,1-1 12-16,4-12 12 15,0-7-3-15,2-11-36 0,-2-8-16 16,1-13-23-16,0-7-14 16,-4-11-73-16,-1-4-72 15,-1-13-164-15,-2-9 171 16</inkml:trace>
  <inkml:trace contextRef="#ctx0" brushRef="#br0" timeOffset="139652.16">13009 213 77 0,'-7'0'83'0,"6"-1"52"16,0 1 19-16,-1 2 16 15,0-2-1-15,1 0-17 16,0 0-14-16,0 0-19 15,0 0-10-15,0 0-14 16,0 0-5-16,1 0-14 0,-1 0-4 16,0 0-4-16,0 0 1 15,0 0-7-15,1 0-3 16,0 0-14-16,0 0-8 16,17 6-11-16,26 4-5 15,-20-10-2-15,1 0-1 16,2-1-6-16,1 0-1 15,0-3-6-15,2-1-1 0,1 0-3 16,0 0-1-16,1-1 0 16,-1 1 0-16,-3-1 0 15,-4 2-1-15,-4 4-1 16,-1 0-4-16,-5 4-8 16,1-1-7-16,-6 2-10 15,3-2-5-15,-7 0-7 16,-2 0-4-16,-2 1-12 15,-6 1-2-15,-5 4 4 16,-2 3 7-16,-7 1 17 16,-1 3 6-16,-3 1 10 15,2-1 2-15,-4-3 8 16,3 1 2-16,2-4 5 16,4 1 4-16,5-6 5 15,4 1 5-15,6-4 16 0,1-1 9 16,2 1 16-16,-1-2 2 15,0 0-3-15,0 0-5 16,11 2-10-16,4 1-3 16,27 4-9-16,-25-4-4 15,0 0-9-15,1 1-4 16,3 4-6-16,2 2-4 16,0 3-14-16,-2 2-8 15,-1 4-18-15,-8 1-7 0,1 3-3 16,-3 3 1-16,-7 5 10 15,2 2 4-15,-11 4 6 16,-9 0 1-16,-8 0 1 16,-9-2-1-16,-10-6 5 15,0-5 1-15,-10-12-2 16,-2-6 1-16,-1-11 6 16,2-6 4-16,5-10 18 15,5-4 10-15,14-2 15 16,8-4-13-16,23 2-103 15,9-3 68-15</inkml:trace>
  <inkml:trace contextRef="#ctx0" brushRef="#br0" timeOffset="140219.57">13788 266 412 0,'0'0'218'15,"0"0"-66"-15,0 2-85 16,-1-2-26-16,0 0-19 16,0 0 3-16,-11 20 13 15,-14 28 5-15,8-14 1 16,1 7 0-16,0 2-6 0,2 3-4 15,6 4-2 1,3-1 1-16,11 0 13 0,5-5 7 16,8-11 20-16,6-6 7 15,9-12-26-15,6-7-17 16,11-14-36-16,3-11-15 16,9-12 8-16,-1-7 6 15,-8-4 5-15,-8-1 1 16,-19-1-2-16,-10-3 7 0,-12-3 2 15,-6-1-4-15,-14-3-10 16,-7 1-11-16,-14 8-3 16,-10 7 2-16,-4 10 5 15,0 10-9-15,5 10-50 16,9 5-57-16,4 11 76 16</inkml:trace>
  <inkml:trace contextRef="#ctx0" brushRef="#br0" timeOffset="141706.78">14516 484 539 0,'-1'0'192'0,"0"0"-156"15,0 0-16-15,0 3-5 16,-2 8-1-16,1 4 9 16,-8 20 11-16,4-13 38 15,-2 0 14-15,0 2 12 16,8 2-1-16,1 0-16 15,6-2-8-15,6-4 9 16,2-3 3-16,15-5 11 16,2-4-4-16,5-8-38 15,3-2-21-15,-4-10-37 0,-3-1-14 16,-4-6-16-16,-3-5-6 16,-12-4-8-16,0-2 3 15,-9-3 7-15,-2 2-4 16,-1 8-20-16,-5 3-13 15,-1 11-26-15,-1-1-4 16,2 7 14-16,3 4 21 16,0 6 39-16,-2 9 18 0,2 17 21 15,-2 8-6-15,3 15-13 16,3 5-3-16,5 0-5 16,1-1-3-16,7-1-38 15,3 1 4-15,-2-3 4 16,5-2 11-16,-9-8 60 15,-3-7 6-15,-6-3 1 16,-5-7-5-16,-10-4-19 16,-4-2-8-16,-17-7-14 15,-4 0-5-15,-13-5-10 16,-3-6-1-16,1-9 8 16,-3-7 11-16,8-9 43 15,8-5 27-15,13-8 101 0,9-2 48 16,20-5 45-16,6-2-3 15,17 0-75-15,8-1-43 16,3 1-62-16,-2 4-16 16,0 2-20-16,-1 3-17 15,-4 4-89-15,-4 1-82 16,-7 4 96-16</inkml:trace>
  <inkml:trace contextRef="#ctx0" brushRef="#br0" timeOffset="142438.34">14998 515 128 0,'-1'11'49'0,"0"24"-25"16,-6-16-27-1,5 6 0-15,0 2 7 16,-2 0 22-16,6-6 112 0,-4-5 51 16,2-8 82-16,3-3-16 15,-3-6-127-15,4-4-60 16,-2-10-90-16,1-6-10 16,2-10 15-16,-1 1 8 15,-2 0 8-15,2 3 4 16,1 8 7-16,-1-1 3 0,5 4 3 15,-1 1 0-15,3 0-16 16,6-1-26-16,6 4-65 16,1 3-88-16,8 2 111 15</inkml:trace>
  <inkml:trace contextRef="#ctx0" brushRef="#br0" timeOffset="143019.31">15299 482 335 0,'-9'10'222'0,"8"-4"26"16,0-2-9-16,4 0-54 16,6 0-42-16,8 1-90 15,2-2-29-15,4 0-37 16,5 2-10-16,1 1-18 15,-1 3-4-15,1 7 3 16,-3 1 2-16,-9 5 10 0,-2 1 0 16,-7-3-11-16,-7 1-9 15,-8-4-5 1,-5-1-6-16,-9-4-5 0,-8-3 0 16,-8-5 2-16,0-4 9 15,-5-7 27-15,5-6 19 16,4-8 43-16,-2-1-22 15</inkml:trace>
  <inkml:trace contextRef="#ctx0" brushRef="#br0" timeOffset="143672.31">15512 418 203 0,'-1'0'112'16,"0"0"-14"-16,-1 0-83 16,1 0-7-16,0 0 15 15,0 0 6-15,0-1 6 0,0 1-11 16,-2-2-31-16,-13-7-7 16,-35-22-2-16,26 24 2 15,-5 4 8-15,1 3 6 16,-3 4 11-16,4 7 7 15,1 6 9-15,0 4-25 16,11 5 2-16</inkml:trace>
  <inkml:trace contextRef="#ctx0" brushRef="#br0" timeOffset="150915.97">13491 1268 320 0,'5'-6'206'0,"-2"3"1"15,-1-1-10-15,-4 1-46 16,2 1-29-16,-2 1-48 16,2 1-24-16,0 0-26 15,0 0-3-15,-1 0 0 16,0 0 2-16,0 0 2 15,-12 5 0-15,-2 16 3 16,-27 32 6-16,27-18 15 16,-9 4 2-16,1 5 1 15,5 2-7-15,1 1 3 16,6 3 8-16,11-1 21 16,1-6 15-16,8-7 4 15,2-6-6-15,9-9-50 16,0-1-37-16,4-9-86 15,1-3-56-15,-9-6-157 0,2-3 186 16</inkml:trace>
  <inkml:trace contextRef="#ctx0" brushRef="#br0" timeOffset="166568.97">14027 1410 236 0,'2'-40'145'16,"-4"33"-11"-16,-1 2-42 16,-1 0-8-16,0 1-14 15,1 2-10-15,-3-3-19 16,-2 2-8-16,1 1-3 15,-2-1 1-15,1 2 16 16,-1 1 10-16,-2 4 7 16,4 1 3-16,-5 5-4 15,-3 1-1-15,0 4-2 0,-3 1-4 16,-2 0-4-16,2 4-2 16,-4 1-2-16,5 0 0 15,1 3-3-15,4 0-1 16,4 1-3-16,0 1 0 15,3 2 0-15,1 0-2 0,3 1-8 16,1-2-3-16,3-2 0 16,3-4 0-16,7-4-15 15,2-2-8-15,5-5-13 16,3-1-7-16,10-4 6 16,-2-3 3-16,6-2 4 15,-2-4 3-15,-2-3 10 16,1 0 1-16,-7-1-5 15,-3-1-4-15,-8-1-13 16,-4-5-3-16,-3-1-4 16,0 1-1-16,-4 0 1 15,-2 3-8-15,-7 0-11 16,-3 0-8-16,-7 0-8 16,-4 2 2-16,-8 4 7 15,-4 1 10-15,-3 5 15 0,0 0 7 16,8 2 12-16,6 2 3 15,10-1 7-15,2-1 3 16,3 0 13-16,1-1 10 16,-1 1 30-16,4-3 15 15,0 1 0-15,0-1-13 16,4 0-40-16,11-1-25 16,28-1-19-16,-22-3-6 15,2 1-8-15,1 1-2 0,2-4-9 16,-3 5-2-16,-5-2 1 15,0 1 0-15,-7 2 14 16,-1 0 8-16,-5 3 16 16,1-1 6-16,-1 1 11 15,-2 0 4-15,-1-1 7 16,-2 0-1-16,0 0-11 16,-1 0-7-16,-1 12-8 15,-6 23 1-15,-1-14 10 16,0 1 6-16,1 2 8 15,0-1-1-15,3-1-3 16,3-3-1-16,2-8-3 16,2-1-22-16,5-4-69 15,3-6 54-15</inkml:trace>
  <inkml:trace contextRef="#ctx0" brushRef="#br0" timeOffset="166982.67">14258 1540 824 0,'2'0'320'16,"-1"0"-215"-16,0 0-46 16,-1 0-6-16,0 1-16 15,6 8-12-15,-4 1-19 16,-3 25-1-16,-6-16 4 16,-3 0 2-16,1 5 6 15,4-1 4-15,2-1 19 16,2-3 12-16,3-2 21 0,2-5 10 15,4-2 0-15,2-3-14 16,1-2-35 0,3 0-23-16,-1-4-42 0,0 2-16 15,1-2-35-15,-6-2-18 16,4-2-56-16,-3-2-69 16,-5-5 146-16</inkml:trace>
  <inkml:trace contextRef="#ctx0" brushRef="#br0" timeOffset="167243.41">14400 1622 606 0,'-1'0'242'16,"1"0"-125"-16,-5 0-155 16,4 0-8-16,0 0 19 15,-9 2 18-15,-12 6 25 16,-24 9 2-16,24-12-5 0,1-1-2 16,9-3-5-16,2-1-74 15,6-2 51-15</inkml:trace>
  <inkml:trace contextRef="#ctx0" brushRef="#br0" timeOffset="167554.44">14521 1508 1050 0,'1'1'395'16,"0"0"-294"-16,-3 0-93 15,1-1-24-15,0 0-17 16,0 0 5-16,-9 1 10 16,-12 2 11-16,-33 4 9 15,21-3-1-15,2-1 0 16,0-1 2-16,7 2 3 15,1-3 3-15,7 0 4 16,6 0 0-16,4-2-335 16,7-2 245-16</inkml:trace>
  <inkml:trace contextRef="#ctx0" brushRef="#br0" timeOffset="168100.56">14473 1638 672 0,'-3'14'306'0,"0"3"-103"15,0 4-100-15,1 0-5 16,-2 1 12-16,0-3 16 15,0-5-14-15,2-6-17 16,6-2-8-16,-2-5-35 16,-2-2-16-16,1-2-38 15,-2 2-15-15,-1 0-1 16,2-9 0-16,2-6 9 16,4-22 4-16,1 22 3 15,-3-2 2-15,4 0 0 16,-3 5 0-16,-2 2-3 15,5 2-1-15,-8 5 5 0,1-1 7 16,5 5 11-16,-4 2 3 16,7 1 2-16,1 3-3 15,-3 4-7-15,3 3-2 16,1 3-7-16,0 3-2 16,4-2 0-16,-2-1 4 15,2-3 2-15,-3-3-1 0,0-5-11 16,-1-5-14-16,1-9-25 15,3-4-6-15,-2-8 4 16,1-3 9-16,-4-2 23 16,1-1 7-16,-4 2 3 15,1 1 2-15,-1 2-12 16,0 3-70-16,-2 1-285 16,1 3 253-16</inkml:trace>
  <inkml:trace contextRef="#ctx0" brushRef="#br0" timeOffset="168359.15">14851 1739 1026 0,'3'3'392'0,"-3"-2"-252"0,0-1-141 16,0 0-11-16,0 0-78 16,0 0-215-16,0-1 208 15</inkml:trace>
  <inkml:trace contextRef="#ctx0" brushRef="#br0" timeOffset="170667.36">15248 1436 542 0,'0'-1'279'16,"0"1"-70"-16,0 0-39 0,0 19-58 15,-9 27-21-15,-3-11-28 16,-1 6-3-16,-2 9 3 16,0 3 1-16,4-4-1 15,2-6-7-15,5-16-19 16,1-10-11-16,1-10-73 15,1-4-117-15,4-8-289 16,4-7 286-16</inkml:trace>
  <inkml:trace contextRef="#ctx0" brushRef="#br0" timeOffset="171245.98">15445 1490 775 0,'3'2'334'0,"4"0"-164"16,-7 1-33-16,0-3-33 15,0 0-9-15,0 0-31 16,0 0-21-16,0 0-44 16,0 0-24-16,-1 0-34 15,0 0-3-15,-1 0 12 16,1 0 13-16,-8 5 24 15,-11-1 8-15,-20 31 11 16,28-22 8-16,0-1 19 16,9 1 8-16,6-1 15 15,2 0 2-15,5 0-14 0,1 1-12 16,4-1-23-16,0 2-8 16,5-2-5-16,0 2 0 15,1-2 1-15,2 0 1 16,-5-2 0-16,-1 1-1 15,-6 0-13-15,-9 1-9 16,-2 2-19-16,-6-3-3 16,-6 5 8-16,-5-4 5 15,-7-1 9-15,-4-3-3 0,-5-3 0 16,4-2 3-16,-1-3 5 16,10-3-2-16,4-2-152 15,5-4 127-15</inkml:trace>
  <inkml:trace contextRef="#ctx0" brushRef="#br0" timeOffset="171564.52">15686 1484 1050 0,'5'0'390'0,"-3"1"-298"0,-1-1-21 16,-2 0-59-16,0-1-23 16,0 1-38-16,-5 0-6 15,-20 2 29-15,-37 4 13 16,23-3 13-16,2 0 4 15,7-1 4-15,6-1 0 0,11-1 5 16,4 1 4-16,4-1 5 16,3 0-38-16,1-1 15 15</inkml:trace>
  <inkml:trace contextRef="#ctx0" brushRef="#br0" timeOffset="171848.09">15698 1551 1020 0,'0'0'464'0,"2"1"-174"15,-2 0-229-15,0-1-30 16,0 0-84-16,0 0-111 0,0 0 108 16</inkml:trace>
  <inkml:trace contextRef="#ctx0" brushRef="#br0" timeOffset="172010.81">15677 1660 1277 0,'2'4'518'0,"5"-2"-317"15,-2 1-124-15,-2-3-109 16,0 0-82-16,-3 0 73 15</inkml:trace>
  <inkml:trace contextRef="#ctx0" brushRef="#br0" timeOffset="172399.93">15889 1469 413 0,'4'2'243'0,"-2"-2"0"16,-2 1-79-16,-1-1-20 15,0 0-15-15,0 0-23 16,0 0-21-16,-1 6-39 16,-3 10-9-16,-8 28-10 15,7-17 0-15,-3 12 8 16,0 2 7-16,6 3 1 16,1-3 0-16,2-8-13 15,1-9-8-15,-1-11-17 16,0-5-42-16,-2-7-411 15,-1-4 326-15</inkml:trace>
  <inkml:trace contextRef="#ctx0" brushRef="#br0" timeOffset="173114.99">15990 1504 350 0,'-1'0'218'15,"0"0"-3"-15,0 0-94 16,0 0-3-16,0 0 32 15,0 0 18-15,0 0 15 16,0 0-5-16,0 0-41 16,0 0-21-16,0 0-47 15,1 0-16-15,0 0-24 16,0 0-7-16,3 2-11 16,8 1-2-16,5 0-4 0,28 2-1 15,-27-4-4-15,1-2-5 16,1 2-9-16,-1 0-7 15,4 2-4-15,0 1-1 16,-6 1 1-16,-1 1 1 16,-7-1-5-16,-2 2-5 15,-5-1-19-15,-1 0-11 16,-7 6-24-16,-7 0-3 0,-7 1 17 16,-5 4 14-16,-6-2 32 15,1-1 14-15,6-4 11 16,3-5 5-16,13-5 20 15,6 1 20-15,4-1 71 16,3 1 29-16,-4-1 5 16,0 0-15-16,14 1-70 15,34 4-32-15,-24 0-26 16,-5 2-10-16,5 2-17 16,-2-2-8-16,-5 3-9 15,-2-2-3-15,-4 2-5 16,-3 3 1-16,-4-1 0 15,-1 3-1-15,-4-2 2 16,-4 1 0-16,-3 1 7 16,-7 0 7-16,-9-1 16 15,-3 2 6-15,-7-4 0 16,1-4-6-16,0-5-6 0,-1-5 3 16,10-8-15-16,3-1-120 15,18-9 112-15</inkml:trace>
  <inkml:trace contextRef="#ctx0" brushRef="#br0" timeOffset="180175.11">16440 1798 672 0,'0'-1'346'0,"0"1"-84"16,0 0-121-16,0 0-21 15,0 0-15-15,0 0-7 16,0 0-24-16,0 0-10 16,4 3-25-16,-4-2-14 15,5 7-19-15,-1 0-5 16,2 26-8-16,-4-20-5 15,-4 2-8-15,0 1-4 16,-2-4-89-16,-3-2-111 16,-5-5 144-16</inkml:trace>
  <inkml:trace contextRef="#ctx0" brushRef="#br0" timeOffset="180975.76">16704 1505 917 0,'0'0'373'16,"0"0"-219"-16,0 0-99 15,0 0-10-15,0 0-17 16,0 0-5-16,0 0-18 16,0 0-5-16,0 0-1 15,0 0 1-15,0 0 25 16,0 0 20-16,0 0 35 15,0 0 9-15,0 0-7 16,2 3-12-16,4 7-16 16,-4 1-7-16,25 25-2 15,-25-19 1-15,-2 8-6 16,-1 1-3-16,-3 3-16 16,-3 0-8-16,1-3-13 0,-2-1-3 15,3-4-2-15,-1-2 1 16,0-6-1-16,2-3 2 15,2-6 3-15,0 0 5 16,1-3 13-16,2 0 5 0,-1-1 14 16,0 0 7-16,0 0 19 15,0 0 4-15,4 0-8 16,13 4-12-16,31 1-30 16,-22-7-12-16,-4-2-6 15,2 1-3-15,-2 0 0 16,-4 0-1-16,1 3-8 15,-2 0-5-15,-8 0-13 16,-4 1-3-16,1-1-4 16,-2 0-9-16,2 0-3 15,0 1-15-15,-6-1-63 16,3 1-43-16,-3-1-165 16,0 0-134-16,0-1 298 15</inkml:trace>
  <inkml:trace contextRef="#ctx0" brushRef="#br0" timeOffset="184674.21">16888 1578 220 0,'32'24'158'0,"-26"-19"40"16,-5-5-33-16,2 1-27 15,0 3-18-15,-3-5-23 0,0 1-2 16,0 0 8-16,0 0 6 15,0 0-10-15,-1 0-14 16,0 0-38-16,1 0-14 16,0 0-29-16,-1 0-6 15,0 0-3-15,0 0 0 16,-10 4 3-16,-6 1-1 0,-26 7-2 16,23-14 1-16,4 1 2 15,1 1 2-15,1-1 5 16,4 1 2-16,2 2-14 15,1-2-29-15,0 4-106 16,2 0-90-16,0 0 138 16</inkml:trace>
  <inkml:trace contextRef="#ctx0" brushRef="#br0" timeOffset="185029.52">17058 1431 746 0,'8'-1'348'0,"-2"1"-134"16,0 0-69-16,-5 1-8 0,-1-1-49 16,0 0-45-16,0 0-72 15,-1 0-10-15,-16 0 12 16,-40 2 24-16,21 0 29 16,-6-2 0-16,1 4-7 15,1-2-6-15,4 0-3 16,-1-1 1-16,11-1-2 15,4 1-67-15,8-1 45 16</inkml:trace>
  <inkml:trace contextRef="#ctx0" brushRef="#br0" timeOffset="185505.43">17117 1528 490 0,'-1'0'304'0,"0"2"-27"16,1 0-43-16,0 0-77 15,0 3-41-15,1 2-49 16,1 4-16-16,8 29-27 16,-4-18-8-16,4 9-4 15,2 4 0-15,6-2 7 16,0-2 11-16,-1-8 9 0,-1-6-1 16,-4-7-25-16,-4-5-31 15,-3-3-102-15,0-2-81 16,-3-8 124-16</inkml:trace>
  <inkml:trace contextRef="#ctx0" brushRef="#br0" timeOffset="185777.05">17316 1504 581 0,'3'8'316'0,"-6"-2"-32"16,-3 4-176-16,-7 5-46 15,0 2 4-15,-9 8 22 16,-1 4 6-16,-5 5-2 16,0 1-5-16,1-1-31 15,1-3-15-15,9-9-25 16,4-3-4-16,9-11-48 15,2-2-35-15,4-6 43 16</inkml:trace>
  <inkml:trace contextRef="#ctx0" brushRef="#br0" timeOffset="187889.91">17408 1763 217 0,'31'-6'167'0,"-31"7"21"15,3 0-52-15,-5 1-12 16,1-2-4-16,1 0 5 16,-1 0 22-16,1 0 16 15,0 0 16-15,0 0 0 16,0 0-35-16,0 0-24 0,0 0-49 16,0 0-22-16,0 0-26 15,0 0-9-15,0 1-11 16,0 0-35-16,1 1 24 15</inkml:trace>
  <inkml:trace contextRef="#ctx0" brushRef="#br0" timeOffset="188381.8">17803 1446 939 0,'2'2'410'0,"0"1"-199"15,1 2-48-15,-2 1-54 16,-1 3-17-16,-1 4-38 15,-2 4-12-15,-1 7-7 16,-4 6-1-16,-3 8 4 16,2 5 1-16,-2 2-8 15,0 2-4-15,5-9-9 16,-2-3-4-16,3-12 1 16,5-6 2-16,1-7-32 15,2-5-45-15,5-9 226 0,3-7-151 16</inkml:trace>
  <inkml:trace contextRef="#ctx0" brushRef="#br0" timeOffset="188947.67">18000 1547 1048 0,'0'2'434'0,"1"-2"-266"16,-1 0-49-16,0-1-39 16,0 1-18-16,0-1-21 15,0 0-14-15,0 0-20 16,9-1-3-16,0-2-3 16,3 0 2-16,26-9 3 15,-26 9-1-15,1 2 2 16,-3 0 0-16,2 2 0 15,0 0 2-15,2 6-1 16,0-2 2-16,1 1 1 16,1 5-2-16,-1 2-6 15,-2 5-6-15,-5 6-13 16,-5 4-4-16,-3 10-4 0,-9 2 0 16,-9 0 9-16,-6-3 3 15,-8-6-3-15,-5-6 1 16,2-8-8-16,1-7-5 15,5-9 9-15,3-4 4 16,13-7 9-16,2-2 8 16,11-1 13-16,5 0 8 15,-2 0 19-15,8 4 9 16,2 4 10-16,7 0-2 0,7 6-12 16,-2 1-10-16,-1 5-17 15,-4-1-5-15,1 1-1 16,-2 0-2-16,0-3-9 15,-1 1-7-15,3-7-34 16,1-3-20-16,1-2-60 16,0-4-44-16,-1 0-175 15,1-1 211-15</inkml:trace>
  <inkml:trace contextRef="#ctx0" brushRef="#br0" timeOffset="189171.59">18477 1555 1392 0,'3'3'548'0,"2"-1"-369"0,-5-3-122 15,0 1-25-15,0 0-47 16,0 0-35-16,0 0 33 16</inkml:trace>
  <inkml:trace contextRef="#ctx0" brushRef="#br0" timeOffset="189373.61">18419 1675 1312 0,'9'7'537'0,"-6"-2"-343"0,3-1-49 16,-5-4-73-16,0-1-21 16,-1 0-57-16,-1 1-54 15,1-1-382-15,0 0 306 16</inkml:trace>
  <inkml:trace contextRef="#ctx0" brushRef="#br0" timeOffset="189813.39">18670 1509 415 0,'1'0'228'15,"0"0"-55"-15,0 0 10 16,0 0-1-16,0 0-36 15,-1 0-31-15,1 3-70 16,5 5-22-16,-5 1-23 16,-3 22-6-16,-7-16 1 0,-1 0 3 15,-1-2 4-15,1 2 2 16,1-5 6-16,2-1 8 16,7-4 38-16,0-1 27 15,7-2 14-15,4-2-14 16,12 0-48-16,2-4-27 15,8 3-34-15,2 1 3 16,1 0-7-16,-7 1-21 16,-4-1-78-16,-5-1-57 0,-1-4 109 15</inkml:trace>
  <inkml:trace contextRef="#ctx0" brushRef="#br0" timeOffset="190142.25">18960 1409 1072 0,'6'6'395'0,"-6"2"-312"0,-1 2-73 16,-7 2-19-16,3 1-4 15,0 7 12-15,-3 3 5 16,-2 6 13-16,-3 2 13 16,-6 9 15-16,1 2 5 15,3 5 6-15,0 2-6 16,3-7-9-16,2-3-5 0,0-13-14 16,2-6-3-1,4-9-12-15,4-6-36 0,0-5-160 16,0-5-293-16,5-14 307 15</inkml:trace>
  <inkml:trace contextRef="#ctx0" brushRef="#br0" timeOffset="190543.12">19123 1515 767 0,'6'3'336'0,"-2"-1"-172"16,0 0-43-16,-3-1-57 15,-1-1-33-15,-1 0-55 16,0 0-30-16,-1 0-22 0,-3 3 8 16,-16 12 40-16,-31 25 28 15,24-14 39-15,-1 4 12 16,9 3 11-16,4 2 0 15,11-3 4-15,3-1 3 16,7-6 11-16,10-4-10 16,7-7-18-16,14-2-79 0,4-7-71 15,2-4-3 1,-4-9-10-16,-8-4 65 0,-7-5 28 16,-5-7 5-16,-6-4 9 15,-3-6 6-15,-5-4 11 16,-8-3-5-16,-6 4-8 15,-4 0-1-15,-8 11-129 16,2 6 99-16</inkml:trace>
  <inkml:trace contextRef="#ctx0" brushRef="#br0" timeOffset="191769.48">19479 1804 868 0,'-2'0'420'0,"1"0"-133"0,0 2-185 16,-2 5-86 0,-1 2-17-16,-11 26-12 15,5-17-1-15,4 0 2 0,1 2-4 16,4-7-164-16,0-4 134 15</inkml:trace>
  <inkml:trace contextRef="#ctx0" brushRef="#br0" timeOffset="192660.19">20037 1487 866 0,'8'0'377'0,"-3"-2"-206"16,3 0-60-16,-3 1-22 15,-2-2-38-15,1 1-18 16,-4 0-49-16,0 1-23 16,-1 0-35-16,0 0-8 15,0 1-1-15,0-1 13 16,-17 2 45-16,-29 12 26 15,14 5 51-15,-4 3 17 16,1 11 18-16,1 6 0 0,7 4 2 16,1 2-1-16,9-4 2 15,5-3-2-15,8-11 0 16,5-4-1-16,5-9 3 16,4-3 0-16,7-3-40 15,2-1-29-15,8-6-55 16,9-3-20-16,-1-7 7 15,8 0 14-15,0-3 23 16,-6-1 5-16,-1 1-1 16,-9 1-4-16,-8 2-10 15,-4 1-13-15,-9 1-45 16,-5 0-19-16,-7 1-29 16,-6-1 6-16,-12 1 41 15,-6 1 24-15,-4 4 36 16,-1 1 9-16,6 3 10 15,4 2 2-15,2-1 7 0,10-1 5 16,7 1 16-16,1-3 30 16,10 1 70-16,-2 0 24 15,-2-1 5-15,0 0-34 16,9 0-88-16,14-1-32 16,30-4-36-16,-18 1-5 15,-3 0 1-15,0 2 3 0,-3 1 9 16,-8-1 6-16,-7 1 3 15,-2 1-5-15,-6 2-3 16,-2-2-2-16,-3 2-8 16,0-2-3-16,-1 0-24 15,-1 0-9-15,0 0-2 16,0 1 9-16,-1 19 32 16,-36 25 16-16,17-17 23 15,5-1 5-15,5-3 7 16,-1-4 4-16,9-10 19 15,3-1-1-15,7-6 371 16,7-2-299-16</inkml:trace>
  <inkml:trace contextRef="#ctx0" brushRef="#br0" timeOffset="193455.98">20283 1744 659 0,'11'34'221'0,"-19"-18"-207"15,-3 2 1-15,1-2 10 16,-2 0 4-16,3-4-1 15,2-3 0-15,3-8 31 16,3-1 8-16,4-4 15 16,1-5-4-16,9-6-34 15,4-5-6-15,1-5-8 16,5-3 0-16,2 5-4 16,-4-2-1-16,2 5-11 15,-2 1-3-15,-4 4 0 16,-5-1-2-16,3 8 3 15,-1 2 0-15,-9 1 3 16,5 5-1-16,-5-2-9 0,1 1-4 16,-2 4-18-16,-4-2-5 15,2 8-12-15,-2 4-3 16,1 5 4-16,-1 5 4 16,-3 3 13-16,0 3 6 15,-1-5 6-15,2-1 4 16,2-8 5-16,-1-7 4 0,1-5 2 15,0-1-16-15,-3-2-29 16,2-1-13-16,1 0-23 16,0 1 8-16,0-1 12 15,0 0 5-15,0 0 10 16,0 0 5-16,0 0 14 16,1 0 8-16,4-7 10 15,-1 1 5-15,-1 2 6 16,19-21 1-16,-21 23 1 15,1 1 0-15,-2 2-1 16,-1 0-1-16,0-1 1 16,0 0-2-16,0 0-7 15,0 0-10-15,1 1-22 16,-1-1-8-16,-1 0-13 16,1 1 0-16,0-1-3 0,0 0-10 15,0 0 11-15,-13-3 12 16,-38-6 32-16,20 9 24 15,1 1 19-15,1 1-1 16,7 1 5-16,4-2 4 16,8 2 22-16,5-2 31 15,6 0-37-15,4 0-23 16</inkml:trace>
  <inkml:trace contextRef="#ctx0" brushRef="#br0" timeOffset="193789.91">20692 1674 700 0,'6'0'332'0,"-4"3"-124"16,0 3-101-16,0-2-82 15,0 1-24-15,-4 4-37 0,-2 1-6 16,-5 7 4-16,-4 4 13 16,-2 1 30-16,2-2 16 15,2-4 20-15,5-6 7 16,3-4 24-16,3-1 19 16,6-2 21-16,2 0-15 15,7-2-49-15,1 2-38 16,4-4-66-16,2-1-40 15,0-3-318-15,-1-3 288 16</inkml:trace>
  <inkml:trace contextRef="#ctx0" brushRef="#br0" timeOffset="194059.95">20936 1788 1261 0,'0'0'482'0,"0"0"-346"0,0 0-87 16,0 0-42-16,0 0-13 16,0 0-48-16,0 0 38 15</inkml:trace>
  <inkml:trace contextRef="#ctx0" brushRef="#br0" timeOffset="197154.89">21175 1559 782 0,'-1'0'291'0,"0"0"-208"15,0 0-87-15,0 0-12 16,0 0 10-16,0 0 14 0,1 0 42 16,-1 0 25-1,0 0 62-15,0 0 19 0,1 0 7 16,0 0-16-16,0 0-51 16,0 0-24-16,10 1-27 15,7-1-4-15,28-5-5 16,-25 2-4-16,3 1-9 15,-3 0-4-15,2 3-4 16,3 0-2-16,-6 1-1 16,-2 1-5-16,-1 2-10 15,-4-1-10-15,-8 0-20 16,1 3-9-16,-4-4-20 16,-6 5-8-16,4 1-7 15,-3 0 1-15,-8 6 9 16,-5-1 10-16,-7 1 21 15,-1-1 10-15,0-3 17 16,8-3 6-16,6-4 9 16,2-1 10-16,6-2 35 0,3 0 29 15,1 2 36-15,-1-3 2 16,0 0-21-16,0 0-29 16,17 7-40-16,26 16-11 15,-24-13-13-15,-3 2-4 16,-1 0-5-16,-5-2-7 15,-3 1-17-15,1 0-13 16,-8-1-23-16,-2 1-5 0,-6 4 1 16,-11 0 3-16,-5 1 14 15,-1 0 8-15,-4-6 11 16,4-4 5-16,5-7 17 16,2-2 4-16,7-5 13 15,1-2 10-15,7 1-8 16,2-2-29-16,6 3-190 15,3 1 147-15</inkml:trace>
  <inkml:trace contextRef="#ctx0" brushRef="#br0" timeOffset="197438.31">21613 1583 1116 0,'1'0'425'0,"-1"2"-308"16,0-2-42-16,0 0-28 15,0 0-13-15,0 0-37 16,0 0-56-16,0 0-225 16,0 0 193-16</inkml:trace>
  <inkml:trace contextRef="#ctx0" brushRef="#br0" timeOffset="197627.62">21572 1706 1325 0,'3'4'517'0,"1"-1"-348"16,-2 0-124-16,0 0-14 15,-1-1-26-15,-1-2-37 16,0 0 21-16</inkml:trace>
  <inkml:trace contextRef="#ctx0" brushRef="#br0" timeOffset="197988">21817 1539 959 0,'5'0'368'0,"-3"0"-261"16,-2 0-46-16,0 0-14 15,-1 0-5-15,0 0-8 0,1 0-7 16,-1 1-3-16,-3 17 0 15,-6 28 7-15,0-17-2 16,-1 11-2-16,2 2-3 16,-2-1-1-16,3-1 2 15,1-12 0-15,4-6-2 16,2-10-15-16,0-8-50 16,1-5-256-16,-1-8 208 15</inkml:trace>
  <inkml:trace contextRef="#ctx0" brushRef="#br0" timeOffset="198572.03">21911 1607 806 0,'0'0'334'0,"-1"2"-192"16,0-2-43-16,1-1-70 15,0 0-27-15,0 1-31 16,0 0-6-16,0-1 9 0,0 0 13 16,0 0 7-16,0 0 2 15,-1-4 3-15,0 2 1 16,1 1 8-16,0 0 13 15,0 2 33-15,0-1 25 16,0 0 31-16,0 0 4 16,1 0-12-16,8 0-15 15,0 0-32-15,4 2-14 0,27 1-27 16,-21-2-13-16,0-2-21 16,3-1-12-16,-2 1-10 15,-6 0 3-15,0 0 11 16,-6 2 8-16,-1 0 12 15,2 0 2-15,-5-1 3 16,1 2 2-16,-1 3 4 16,-2-2 1-16,3 3-1 15,-1-2-2-15,-1 3-3 16,0 1-4-16,-3 1-1 16,1 3 1-16,-2 2-2 15,-1 3-1-15,-3 6-1 16,-3 5 0-16,-2 4 3 15,0 0 2-15,0 1 3 16,-1-5 1-16,3-6 3 0,0-4-13 16,5-11-78-16,3-3-164 15,6-10 163-15</inkml:trace>
  <inkml:trace contextRef="#ctx0" brushRef="#br0" timeOffset="198959.2">22332 1269 974 0,'11'8'376'0,"2"6"-268"0,-2 1-77 16,-3 8-34-1,1 4-9-15,0 9-2 0,2 5 1 16,5 13 3-16,-7 2 18 15,3 12 49-15,-2 3 15 16,-7-1 14-16,-4-2-12 16,-9-10-53-16,-10-2-21 15,-21-4 6-15,-3 0-46 0,-26-4 33 16</inkml:trace>
  <inkml:trace contextRef="#ctx0" brushRef="#br0" timeOffset="-185201.56">16770 512 312 0,'36'8'208'0,"-33"-8"-44"0,-1 1-57 16,-4-5-100-16,1 3-25 16,0 0 12-16,-3 0 18 15,-22-4 37-15,-33-4 13 0,14 10 10 16,-1 2 0-16,-7-1-22 16,2 5-14-16,4 0-19 15,5-1-5-15,-1 3-4 16,7-5-1-16,6-1 1 15,3-1-1-15,13-5-34 16,4 1-74-16,13-9 68 16</inkml:trace>
  <inkml:trace contextRef="#ctx0" brushRef="#br0" timeOffset="-184202.58">17518 345 292 0,'10'0'218'0,"1"-1"10"0,-3 2-109 16,-2-1-45-16,-4-3-76 16,-1 0-25-16,-2-6-16 15,-2 0 2-15,-9-2-9 16,-6 0-6-16,-11 3-34 16,-4 3-2-16,-10 10 20 15,-4 3 8-15,-6 10 45 16,-1 4 14-16,7 2 10 15,8 2 10-15,13-6 34 16,8-2 30-16,12-4 52 16,4-3 2-16,12-3-63 15,7-2-62-15,13-7-125 0,6-2-37 16,11-4 7-16,0 4 22 16,-6 4 69-16,5 8 31 15,-9 6 42-15,-6 1 23 16,1 5 68-16,-8-1 49 15,-9 4 18-15,-2 0 0 16,-10 1-62-16,-7-2-57 16,-16-2-57-16,-1 2-20 15,-23-1-10-15,-5 0 3 0,-7-4 17 16,-6-3 2-16,10-10 1 16,5-5-2-16,10-7-2 15,7-2 2-15,11-2 4 16,4-2 2-16,11 1 1 15,5 1 1-15,14-1-20 16,6-1-82-16,15-2 75 16</inkml:trace>
  <inkml:trace contextRef="#ctx0" brushRef="#br0" timeOffset="-183697.2">17666 431 265 0,'9'-2'87'0,"1"0"-63"16,1-3-42-16,-1 0 2 0,-2 0 13 16,-3-1 3-1,-3 0 12-15,0 2 3 16,-1 4 12-16,1-1 16 0,-2 1 19 15,0 0 7-15,-1 0 28 16,0 0-3-16,0 0-7 16,-9 2-3-16,-14 19-27 15,-31 22-9-15,31-14-12 16,1 3-3-16,4 1-1 16,6-1 2-16,11-5-7 15,9-5-29-15,16-6-68 16,6-6-40-16,14-11-111 15,6-6-10-15,3-11 50 16,-6 1 36-16,-13-3 123 16,-8-1 65-16,-14 1 10 15,-2-2-4-15,-5-1-10 16,-7-1-30-16,-7 4-2 16,-3 0 1-16,-5 7 5 0,-3 2 6 15,3 8 36-15,-4 6 20 16,-1 4 27-16,2 6 5 15,4 2-21-15,3-1-10 16,8-4-4-16,5-2-12 16,8-3-35-16</inkml:trace>
  <inkml:trace contextRef="#ctx0" brushRef="#br0" timeOffset="-183369.27">18070 402 318 0,'-2'3'74'0,"2"0"-90"16,1 1-45-16,-2-4 47 15,0 0 36-15,-1 5 64 16,-3 4 26-16,-3 6 16 15,-10 22-7-15,9-16-49 0,1 4-25 16,-1 7-27-16,-1 2-5 16,0 4-12-16,2 3-1 15,-1-2-4-15,-6-4-3 16,-6 1-8-16,-5-5-4 16,-10 0-6-16,1 1-6 15,-11-5-83-15,1-4 78 16</inkml:trace>
  <inkml:trace contextRef="#ctx0" brushRef="#br0" timeOffset="-183158.44">17960 279 429 0,'8'0'153'0,"-3"0"-123"15,-4-3-43-15,-1-1-8 16,0 3-7-16,0 1 20 0</inkml:trace>
  <inkml:trace contextRef="#ctx0" brushRef="#br0" timeOffset="-182533.3">18343 344 485 0,'2'6'210'0,"-2"1"-105"16,-3 1-87 0,-1 1-18-16,-10 8-21 0,-5 4 2 15,-4 8 10-15,-5 4 7 16,2 3 29-16,2-1 23 16,9-4 31-16,5-3 7 15,10-9-18-15,4-2-54 16,10-5-99-16,6-4-23 15,17-8-22-15,3-7 32 16,3-6 79-16,-2-2 17 16,-13-3 14-16,-7-1 7 0,-4-2-10 15,-9-1-7-15,-5-2-4 16,-4 2-9-16,-11 2-1 16,-1 5 3-16,-10 8 10 15,-4 0 9-15,-4 11 13 16,-1 3 4-16,4 3 6 15,3 3-2-15,9-5 0 16,5-2 2-16,9-4 27 16,1-2 29-16,4 0-11 15,-3 0-46-15,2-1-278 16,24 0 164-16</inkml:trace>
  <inkml:trace contextRef="#ctx0" brushRef="#br0" timeOffset="-182069.86">18535 471 101 0,'13'-7'33'16,"1"-3"-32"-16,-1 0 1 16,1 3 70-16,-4 1 49 15,-7 2 60-15,1 2 33 16,-4 4 6-16,1-2-35 16,-1 0-51-16,-1 0-41 0,0 0-90 15,-6 17-13-15,-21 30-12 16,6-17 10-16,2 1 16 15,6-1 7-15,8-4 11 16,2-7 8-16,6-5-8 16,7-4-8-16,8-6-40 15,14-5-19-15,13-15-5 16,-2-3 2-16,5-7 27 16,-7-1 8-16,-10 2 6 15,0 2 2-15,-8 4 2 16,-1 2 3-16,-6 4 3 15,-3 2 2-15,-8 2 2 16,0 3-3-16,-4 2 8 16,-1 4 4-16,-1 0 8 15,2 0 9-15,0 0 16 0,0 0 5 16,-1 0-8-16,-4 15-7 16,-13 27-23-16,9-18-5 15,2 0 4-15,2-1 7 16,5-5 11-16,1-3 4 15,6-7-35-15,3-3-29 16,4-9-75-16,7-6-107 16,15-16 137-16</inkml:trace>
  <inkml:trace contextRef="#ctx0" brushRef="#br0" timeOffset="-181713.37">19113 410 562 0,'0'4'241'16,"-1"-2"-74"-16,1 0-188 15,0-2-7-15,-1 0-1 16,-1 2 5-16,-9 16 16 16,-13 20 8-16,13-17 18 15,4 2 13-15,3-5 10 16,0 1 2-16,1-1-14 15,-2-4-11-15,3-3-9 0,1-3-2 16,1-8-38-16,1-1-21 16,-1-6-30-16,1-1 1 15,2-8 81-15,3-3 38 16,9-4 84-16,2-1 26 16,5 7 5-16,2 2-5 15,2 4-45-15,-1 2-21 16,-1 0-45-16,0 2-10 15,-5 1-27-15,0 1-43 16,-1 3 29-16</inkml:trace>
  <inkml:trace contextRef="#ctx0" brushRef="#br0" timeOffset="-181382.94">19407 399 499 0,'51'14'158'0,"-43"-9"-153"16,-5 3-26-16,-3 0 28 0,0 0 20 15,-8 2 28-15,5 0 1 16,-2 0-14-16,-3 2-8 16,-1 6-25-16,-5 4-6 15,-4 7-2-15,-7 1-1 0,6-2 1 16,1-4-2-16,6-10-50 16,4-6-44-16,8-5 58 15</inkml:trace>
  <inkml:trace contextRef="#ctx0" brushRef="#br0" timeOffset="-181132.8">19459 492 262 0,'10'-8'25'0,"2"2"11"15,11-8 19-15,2 2-12 16,1 2-11-16,1-2-19 16,-3 1-3-16,-4 4 32 15,-4 1 25-15,-4 3 33 16,-3 3 22-16,-4 1-17 15,-2 3-33-15,-3 6-59 16,-3 4-30-16,-9 11-26 16,-6 3 5-16,-2 7 19 0,-3-3 7 15,6-7 10-15,8-4 7 16,6-9 4-16,6-3-18 16,9-3-75-16,4-3-19 15,12-6 50-15</inkml:trace>
  <inkml:trace contextRef="#ctx0" brushRef="#br0" timeOffset="-180861.16">19889 390 188 0,'0'-1'79'0,"2"1"-15"16,1 0 32-16,-3 0 91 16,0 0 8-16,0 0-42 15,-1 0-37-15,-2 11-98 16,-5 7-23-16,-15 30-2 16,6-19 4-16,3 3 6 15,0-2 2-15,6-4-27 16,0-3-60-16,7-7 55 15</inkml:trace>
  <inkml:trace contextRef="#ctx0" brushRef="#br0" timeOffset="-180298.95">20105 360 397 0,'5'4'149'0,"-3"-1"-75"16,1 2 0-16,-2 4 17 16,-1 1 0-16,-1 5-23 15,-4 3-8-15,-3 1-12 16,-1 7-10-16,-5 2-26 15,-2-1-6-15,-7 5-6 16,2-5 0-16,4-1 1 16,0-5 3-16,8-7 5 15,2-4 3-15,5-8-7 16,4-2-10-16,2-3-29 0,-4 2-5 16,0 0 5-16,4-21 11 15,45-25 24-15,-24 18 7 16,2 5 5-16,-7 4 3 15,3 0 6-15,-1 3 3 16,0 1 0-16,0-2-2 16,1 3 5-16,-3 1 5 15,-6 2 30-15,-1 4 18 16,-8 5 17-16,-1 3 2 0,-2 2-29 16,1 3-27-16,-3 8-57 15,-1 3-19-15,-9 13-15 16,-3 5 5-16,-1 3 16 15,3-2 4-15,8-9-3 16,3-7-37-16,8-7-119 16,2-1 126-16,11-11-6 15</inkml:trace>
  <inkml:trace contextRef="#ctx0" brushRef="#br0" timeOffset="-179653.15">20669 352 722 0,'13'-8'247'0,"-4"2"-210"16,-2-4-62-16,-3 2-2 16,-4 4 1-16,-1 1 0 0,-3 2-3 15,-2 0-3-15,-6 2 6 16,-6 0 7-16,-9 13 19 15,-8 3 16-15,-5 13 24 16,1 5 7-16,6 1 4 16,5-1 0-16,8-3-11 15,5-4-3-15,9-5 2 16,5-3-12-16,12-7-8 16,2-5-16-16,11-8-33 15,4-8 1-15,8-15-13 16,6-3 8-16,-10-6 16 15,-3-1 5-15,-5 5-3 16,-6 3-15-16,-3 8-18 16,-2 2-3-16,-5 7 18 15,-3 1 26-15,-1 6 63 16,0 3 24-16,0 4-4 16,1 1-17-16,-5 6-55 15,-2 3-24-15,-4 12-8 0,-3 5 7 16,-5 12 12-16,-1 2 5 15,-7 3 2-15,-1 3 1 16,-7-3-1-16,0 0-1 16,-9 0-2-16,1-2-2 15,-2-1-27-15,-1-2-29 16,3-6-47-16,-2-8-7 0,12-13 7 16,1-6 20-16,13-13 37 15,6-4 11-15,5-9 112 16,3-6 62-16,9-13 101 15,7-8 29-15,15-11-57 16,6 0-36-16,6 0-74 16,-3 6-21-16,7 6-31 15,-2 1-12-15,4 3-29 16,1 5-33-16,-12 2 21 16</inkml:trace>
  <inkml:trace contextRef="#ctx0" brushRef="#br0" timeOffset="-173116.42">21651 304 551 0,'1'-1'248'15,"4"0"-111"-15,0 1-13 0,1-1-30 16,-3 1-21-16,0 0-37 15,1-1-10-15,-2 0-17 16,0 0-10-16,-1 1-16 16,1-1-3-16,-2 1-4 15,0-1-4-15,0 0-7 16,0 0-2-16,0 0 0 16,0 0 2-16,0 1 4 15,-1-1 3-15,0 0 11 16,-20-7 7-16,-28-1 14 15,23 12 5-15,2 2 5 16,2 1 2-16,3-1 4 16,6 1 4-16,5 0 12 15,4-4 12-15,2 0 32 0,1 1 12 16,1-3 9-16,-1 0-3 16,0 0-29-16,1 0-1 15,0 0-11-15,0 0-7 16,0 0-11-16,3 4-18 15,10 1-12-15,24 21-2 16,-28-23 3-16,-3-1 2 16,-2 0 0-16,-2 0-3 0,-2 0-17 15,-1-2-12-15,0 0-25 16,0 0-5-16,-1 0 7 16,-8 1 7-16,-14 11 22 15,-24 23 7-15,26-20 7 16,3 3 3-16,4 0 6 15,-2 2 4-15,5 3 7 16,2-1 4-16,9 4 11 16,3-3 15-16,7 0 33 15,4-1 8-15,4-6-6 16,-1 1-21-16,9-4-55 16,-1-2-24-16,6-6-46 15,2-4-45-15,1-6-146 16,0-8 162-16</inkml:trace>
  <inkml:trace contextRef="#ctx0" brushRef="#br0" timeOffset="-172740.08">21685 179 391 0,'1'2'166'0,"-1"-1"-57"16,0-1 13-16,-1-1 42 15,1 1 12-15,-1 0-10 16,0 0-23-16,0 0-51 15,-1 9-28-15,-7 12-35 16,-13 34-1-16,5-12 5 16,-1 7-3-16,-2 8-2 15,-4-1 3-15,7 0-4 16,7-2 3-16,3-11-9 16,6-4-5-16,-3-11-8 15,0-2-26-15,5-13-119 0,-2-4 96 16</inkml:trace>
  <inkml:trace contextRef="#ctx0" brushRef="#br0" timeOffset="-168487.67">22303 131 436 0,'0'1'247'16,"2"0"7"-16,1 1-155 15,-3-2-8-15,0 0-9 0,0 0-13 16,0 0-14-16,0 0-3 15,1 4 5-15,1 8 1 16,3 21-9-16,-9-16-8 16,-5 3-18-16,0 4-5 15,-1 4-4-15,-2 4-2 16,-2 7 0-16,-1-2-4 16,-1 4-4-16,0 1 1 15,1-4 3-15,2 0 23 16,3-7 24-16,0-5 2 0,2-7-1 15,4-4-23-15,1-3-24 16,-2-5-4-16,4-4-5 16,0 0 1-16,1-3-1 15,0 0 0-15,0 0 2 16,0 0 1-16,0 0 2 16,0-1 2-16,0 0 5 15,0 1-2-15,0-1-4 16,0 0-3-16,0 0-18 15,0 1-6-15,0-1-8 16,0 0-4-16,7-3 5 16,5-2 1-16,31-19 7 15,-22 8 4-15,0-2 9 16,1 1 6-16,2-1 5 16,0 7 5-16,-1 4 9 0,-3 1 5 15,1 5 4-15,0 0 3 16,-5 2-6-16,3 1-7 15,-2 1-6-15,-2 2-7 16,4 0-8-16,2 1-4 16,-5 2-10-16,3-1-3 0,2 6 3 15,-5 0 3 1,-1 3 4-16,-4 1 3 0,-8 0-9 16,-2 1-6-16,-9 1-22 15,-12-2 0-15,-14 0 2 16,-5 0 8-16,-14-1 16 15,1-5 3-15,-2-5 2 16,2-2 1-16,10-6 4 16,8 0 2-16,10-4 4 15,6 0 0-15,8 1-1 16,4 0 1-16,5 4 1 16,2-1 3-16,3 0 3 15,-4 2 2-15,1 0-311 16,24-6 229-16</inkml:trace>
  <inkml:trace contextRef="#ctx0" brushRef="#br0" timeOffset="-167556.82">22855 537 451 0,'4'-1'248'0,"-4"1"-75"0,0-1-30 16,0 0-67-16,0 0-58 15,0 0-53-15,0 0-9 0,0 1-4 16,0-1 3 0,0 0 1-16,0 0 4 15,-1 0 8-15,0 1 6 0,-14 3 20 16,-32 12 6-16,26 2 15 16,1 0 11-16,-1 8 35 15,5 1 15-15,5-4 37 16,6 1 18-16,5-11 5 15,2 0-6-15,7-3-68 16,4-1-63-16,10-6-120 16,5-3-107-16,10-7 139 15</inkml:trace>
  <inkml:trace contextRef="#ctx0" brushRef="#br0" timeOffset="-167338.65">22930 674 245 0,'12'-8'160'0,"-7"-2"-30"15,1-1-45-15,-8-4-50 0,-2-1-34 16,3 1-9-1,-8-3 2-15,2 4 3 0,-4 2 3 16,-7 3 2-16,6 6 11 16,-4 3 12-16,1 3 6 15,3 3 17-15,2 0 22 16,4 2 64-16,3-5 21 16,3 1 23-16,2-1-18 0,1 0-73 15,8 2-42-15,1-1-75 16,0-4-36-16,14-3-141 15,1-4-112-15,10-6 203 16</inkml:trace>
  <inkml:trace contextRef="#ctx0" brushRef="#br0" timeOffset="-166889.55">23169 510 356 0,'6'3'267'15,"-3"-1"-9"-15,-1-3-94 16,1 1-43-16,-3 0-66 15,0 0-1-15,0 0-12 16,0 0-7-16,0 0-12 16,-1 10-20-16,-4 9-3 15,-14 25 1-15,3-16 9 16,-2 0 7-16,3-1 20 0,1-3 9 16,6-10 10-16,5-4-1 15,1-7-13-15,3-3-22 16,2-1-53-16,-3 0-18 15,0 0-17-15,5-6 13 16,19-15 36-16,27-29 12 16,-22 24 11-16,-2 3 2 0,-2 4 1 15,-3 5 1-15,-5 6 11 16,-3 1 8-16,-2 4 19 16,-1 5 10-16,-3 2 20 15,0 3-5-15,-4 7-24 16,-1-1-15-16,0 5-31 15,1 2-3-15,2-1 6 16,0-3 9-16,2-2-11 16,1-1-6-16,9-7-34 15,4-2-17-15,11-4-31 16,5-5-32-16,3-7-59 16,1-4-129-16,0-9 200 15</inkml:trace>
  <inkml:trace contextRef="#ctx0" brushRef="#br0" timeOffset="-166221.78">24201 14 745 0,'3'6'250'0,"-3"4"-248"16,0 1-22-16,-1 7-6 15,-3 7 2-15,-5 10 13 16,-4 3 12-16,-3 7 41 16,0-1 29-16,3-1 38 15,1 2 6-15,0-4-26 16,0 1-26-16,0-2-39 16,0-4-11-16,3-8 17 15,2-8 4-15,1-11-11 16,0-3-21-16,4-6-58 0,-4-3-18 15,0-5-8-15,-1-6 15 16,2-3 29-16,-2-3 12 16,5 0 16-16,-3 2 6 15,-3 1 4-15,-2 4-1 16,1 1-6-16,-1 1-1 16,-3 4-5-16,0-1 2 15,-9 6 5-15,1 2 3 0,-4 5 6 16,2 5 3-16,-6 6 36 15,-1 3 14-15,1 8 19 16,2-1 4-16,9 0-19 16,2-3-4-16,10-6 21 15,4-3 20-15,5-5 29 16,3-2-9-16,10-1-65 16,4-1-45-16,14-5-91 15,6-1-16-15,10-6 19 16,-5 2 16-16,-3 1 6 15,-5 0-42-15,-4 0 67 16</inkml:trace>
  <inkml:trace contextRef="#ctx0" brushRef="#br0" timeOffset="-165402.12">24392 469 3 0,'-1'-1'1'16,"-4"-6"-1"-16,3 3 3 15,1 2 27-15,-4-1 19 0,-10-1 86 16,-32 4 43-16,18 20 39 15,-4 1 0-15,-8 11-62 16,1 2-38-16,4-1-47 16,5-2-5-16,10-8 2 15,6-2 8-15,11-8 33 16,3-5 13-16,9-1 2 16,5-3-27-16,9-2-75 15,8-3-42-15,5-8-41 16,3-4 6-16,-6-7 14 15,0-1 7-15,-7-1-37 16,-3 1-7-16,-5 4-1 16,-9 5 7-16,-4 7 55 15,-2 2 16-15,-4 3 20 16,4 3 5-16,-3-3-4 16,0 0-4-16,-1 5-4 0,-3 12 1 15,-5 24 10-15,5-25 8 16,11-1 32-16,1-4 9 15,4-3-10-15,4 0-19 16,8-7-52-16,7-1-20 16,3-4-3-16,5-3 9 15,-3-2-11-15,-4-1-55 0,5 0 62 16</inkml:trace>
  <inkml:trace contextRef="#ctx0" brushRef="#br0" timeOffset="-164520.4">24877 521 766 0,'7'-2'252'15,"0"-3"-237"-15,-1-4-51 16,2 2-1-16,-5-2 7 15,-3-1 5-15,0 2-4 16,-5 1-5-16,-3-1-15 0,-3 5-3 16,-11 0 8-16,-1 4 8 15,-11 8 20-15,-2 1 19 16,2 13 81-16,-4 3 29 16,6 2 44-16,4 1 1 15,6-2-56-15,7-5-18 16,10-2-19-16,4-3 8 15,8-6 16-15,6-3-22 0,11-8-58 16,3-4-33-16,9-13-69 16,2-6 6-16,-1-4 27 15,-3 0 13-15,-6 1 27 16,-3 5-1-16,-10 6-1 16,0 4 4-16,0 9 19 15,-6 0 20-15,-7 3 31 16,2 3-2-16,-10 3-27 15,5 5-17-15,1 11-30 16,-4 4-2-16,-1 11 14 16,-5 3 6-16,-5 2 4 15,-2 3 2-15,0 3 0 16,-3 3 0-16,3-1 0 16,-2-1-2-16,-6-9-4 15,1-7-6-15,-4-13-16 16,0-9-15-16,4-11-22 0,-3-5-1 15,6-14 13-15,2-6 16 16,7-12 29-16,7-3 13 16,12 5 52-16,7 2 23 15,9 5 19-15,6 4 2 16,2 1-41-16,5 1-18 16,3 0-20-16,4 1-7 0,4 1-9 15,0-3-2-15,6 2-3 16,2-6-2-16,-1-4-1 15,-4 1 0-15,-10 0 0 16,-6 2 0-16,-9 3 1 16,-4 4-2-16,-7 1-1 15,-2 6 0-15,-8 6-8 16,-1-1-4-16,-5 6-16 16,-3-3-10-16,-8 6 6 15,0 3 7-15,-6 9 22 16,-2 4 22-16,1 10 30 15,-4 3 4-15,5 6 5 16,6 1-4-16,9-3-3 16,5-1 10-16,15-9 26 15,4-5 0-15,14-11-42 16,8-7-23-16,12-18-99 0,6-10 47 16</inkml:trace>
  <inkml:trace contextRef="#ctx0" brushRef="#br0" timeOffset="-143947.15">14849 4177 174 0,'1'-7'104'16,"3"0"-10"-16,-7-3-27 15,3 0-4-15,-2 3 14 16,-1 0 1-16,3 4-30 16,0 1-27-16,-2 2-55 0,1 0-15 15,1 0-5-15,-2 5 11 16,-2 15 33-16,-6 44 12 16,8-18 12-16,-1 4 5 15,3 2-2-15,0 2-3 16,-3-6 2-16,3-2 1 15,-1-8 7-15,0-8 5 16,-1-8-56-16,-2-9 27 16</inkml:trace>
  <inkml:trace contextRef="#ctx0" brushRef="#br0" timeOffset="-143412.18">14817 5201 312 0,'6'50'139'0,"-3"4"-69"15,-2-3-34-15,-3-7-28 16,-4-6-76-16,-3-15 52 0</inkml:trace>
  <inkml:trace contextRef="#ctx0" brushRef="#br0" timeOffset="-142811.65">14859 6029 314 0,'0'1'138'16,"-3"3"-42"-16,3 4-95 15,0 4-10-15,0 10 16 16,-1 7 11-16,-2 8 9 15,2 5 3-15,1 4-8 16,1 1-6-16,3-1-6 16,-1 1-2-16,0-8-5 15</inkml:trace>
  <inkml:trace contextRef="#ctx0" brushRef="#br0" timeOffset="-141941.25">14849 7389 173 0,'2'0'136'16,"-1"4"41"-16,1 15-5 0,28 28-11 15,-25-15-22-15,-3 8-42 16,7 4-24-16,-4 6-37 15,-1 1-15-15,-1-9-17 16,-2-3-23-16,0-16-122 16,-1-5 101-16</inkml:trace>
  <inkml:trace contextRef="#ctx0" brushRef="#br0" timeOffset="-141361.68">14885 8480 422 0,'4'2'225'0,"-2"-2"-50"16,0-1-21-16,-2 1-51 16,0-1-28-16,0 1-40 15,0 0-10-15,0 0-13 16,-1 0 1-16,1 0 11 15,0 0-5-15,0 0 0 16,2 7-3-16,0 14-4 0,1 36 8 16,-4-15 7-16,5 2 10 15,-1 6-3-15,-3 2-4 16,2-1-4-16,-2-4-11 16,-2-7-9-16,0-6-6 15,-3-11-100-15,5-6-127 16,-1-12 143-16</inkml:trace>
  <inkml:trace contextRef="#ctx0" brushRef="#br0" timeOffset="-140862.22">14934 9362 594 0,'0'0'221'0,"0"4"-178"16,2 4-8-16,-2 4 13 16,1 5 11-16,-1 10 20 15,-1 7-4-15,-2 18-21 16,-3 2-16-16,5 10-19 16,1 0-2-16,-1-8-6 15,3-4-3-15,-2-14-60 16,2-7-119-16,-1-17 113 15</inkml:trace>
  <inkml:trace contextRef="#ctx0" brushRef="#br0" timeOffset="-136579.72">14595 3284 526 0,'4'-4'263'0,"0"0"-86"16,-2 3-66-16,0 1-21 16,-2 0-34-16,0 0-19 15,0 0-45-15,0 0-14 16,-1 0-9-16,-1 7 0 16,-2 14 18-16,-8 34 7 15,7-11 8-15,1 3 4 16,-3 2 2-16,0-1 4 15,6-4 11-15,-2-4 15 0,6-9 35 16,3-6 16-16,-1-10 27 16,6-6 11-16,2-8-12 15,3-3-23-15,9-11-55 16,-3-5-25-16,4-6-28 16,1-4 4-16,-8 4 9 15,1 2-1-15,-6 3-11 16,-2 4-12-16,-7 2-43 15,1 3-33-15,0 7-82 16,-5-2-116-16,-1 4 197 16</inkml:trace>
  <inkml:trace contextRef="#ctx0" brushRef="#br0" timeOffset="-136295.15">14733 3370 699 0,'6'1'317'16,"-5"-1"-159"-16,-1 0-94 0,-1 0-99 16,-1 0-44-16,1 0-6 15,-4 7 18-15,-6 14 55 16,-35 21 29-16,23-19 10 15,-5-5-6-15,6-1-3 16,1-3 1-16,3-5 5 16,7-2 6-16,5-7-14 15,-3-2-46-15,10-5 22 16</inkml:trace>
  <inkml:trace contextRef="#ctx0" brushRef="#br0" timeOffset="-135994.52">14866 3092 1103 0,'1'0'388'15,"-3"1"-401"-15,0 0-61 16,1-1-56-16,0 0 7 0,-13 9 87 16,-36 33 48-16,18-14 52 15,-4 4 1-15,1 2-22 16,-1-3-12-16,7-3-6 16,1-4 1-16,7-9-18 15,-1 1-68-15,9-7 43 16</inkml:trace>
  <inkml:trace contextRef="#ctx0" brushRef="#br0" timeOffset="-135341.75">14891 3426 825 0,'7'-7'297'16,"0"-2"-252"-16,-4-1-27 15,3-1-17-15,-3 0-1 0,-1 1-4 16,-2 2-6-16,-3 2-19 15,2 2-16-15,-7 2-18 16,3 2-6-16,-6 5 15 16,-4 3 16-16,0 6 28 15,-3 6 15-15,1 2 18 16,1 7 10-16,5-3 18 16,0-1 9-16,10-1 31 15,1-7 18-15,5-5 24 16,3-4 13-16,2-7-14 15,1-1-27-15,5-9-74 16,1-5-31-16,2-9-39 16,2-7-3-16,-7 2 22 15,1 0 4-15,-6 10 3 16,-7 3-1-16,-1 6-25 16,-1 3-20-16,-1 5-67 15,1-1-18-15,-3 2 2 0,3 0 19 16,0 0 74-16,0 12 36 15,10 36 68-15,-7-16 24 16,6 11 25-16,-4 2-5 16,5 4-1-16,-4 0-3 15,0-5 0-15,3-2-2 0,-7-14-43 16,-4-4-19 0,-3-5-43-16,-5-4-15 0,0-5-17 15,3-3-1-15,-7-7 12 16,-2-5-15-16,-2-9-90 15,4-8 98-15</inkml:trace>
  <inkml:trace contextRef="#ctx0" brushRef="#br0" timeOffset="-134982.4">15030 3305 194 0,'4'1'166'0,"-6"-1"14"15,4 4-55-15,-2-4-25 16,0 0-31-16,0 7-2 16,0 12 9-16,-3 21 6 15,2-16-6-15,-1 0-5 16,4-5-19-16,0-1-5 0,0-7 3 15,1-4 10-15,6 0 22 16,4-5 0-16,2-2-44 16,2-5-19-16,1-5-58 15,1-2-11-15,1-8 11 16,-3 0-1-16,-1-4 13 16,-5 0-1-16,-3-1-62 15,-3-1-51-15,-3 4-145 16,0-2 165-16</inkml:trace>
  <inkml:trace contextRef="#ctx0" brushRef="#br0" timeOffset="-134790.99">15209 3231 158 0,'0'6'100'0,"0"7"19"16,2 2 1-16,1 12 11 0,-2 3 9 16,2 9 16-1,0 3 2-15,1 4-11 16,-2 4-16-16,3 4-58 0,-2 0-20 15,1-2-32 1,1-4-7-16,-3-7-3 0,0-5-1 16,-2-10-1-16,0-5-1 15,-2-11-46-15,1-4-90 16,-2-6 85-16</inkml:trace>
  <inkml:trace contextRef="#ctx0" brushRef="#br0" timeOffset="-134476.4">15308 3255 312 0,'10'15'207'0,"-4"10"18"0,-1 2-44 15,1 9-53-15,-1 1-30 16,1 2-50-16,-1 3-22 16,0-7-12-16,0-6 1 15,-2-8 5-15,-1-10 3 16,2-5-110-16,-4-3-180 15,-1-2 175-15</inkml:trace>
  <inkml:trace contextRef="#ctx0" brushRef="#br0" timeOffset="-134045.37">15286 3284 458 0,'-1'-3'281'0,"1"-2"-37"15,0 0-33-15,0-1-56 16,2 0-27-16,1-2-27 16,2-1 0-16,4 2-18 15,2 0-6-15,1 0-9 16,2 2-14-16,-1-1-31 0,2 3-18 15,0-2-39 1,-1 0-17-16,6 2-30 0,-2 1-5 16,3 0 19-16,1 3 10 15,-8 2 21-15,-3 0-4 16,-7 5-21-16,-4 0 7 16,-10 12 3-16,-1 6 13 15,-5 6 30-15,-4 2-2 16,-2-6 11-16,2-3 5 0,2-11 3 15,0-5 2-15,9-5 12 16,-1-4 3-16,3-2-11 16,5-3-61-16,0-9 33 15</inkml:trace>
  <inkml:trace contextRef="#ctx0" brushRef="#br0" timeOffset="-133582.28">15588 2946 804 0,'-2'-25'360'15,"6"22"-158"-15,-4 2-118 16,0 1-23-16,0 0-49 16,0 0-15-16,0 0-41 15,0 5-4-15,1 16 21 16,6 46 12-16,0-21 20 16,-1 2 5-16,5-4 5 15,1-4 2-15,0-6 1 16,1-5 4-16,-3-10-10 15,-2-3-25-15,-1-10-128 16,-1-2-84-16,-4-9 129 16</inkml:trace>
  <inkml:trace contextRef="#ctx0" brushRef="#br0" timeOffset="-133366.06">15748 3078 739 0,'5'-2'323'0,"-5"1"-211"16,-1 1-111-16,0 0-126 15,0 0-12-15,-21 2 44 16,-38 35 71-16,14-15 76 16,1 0 4-16,-1-3-6 15,3 0-33-15</inkml:trace>
  <inkml:trace contextRef="#ctx0" brushRef="#br0" timeOffset="119272.7">14257 10154 1001 0,'0'-1'198'0,"0"1"-52"0,0 0-64 0,0-1-33 16,0 0-24-16,0 0-17 15,-1 1-11-15,0-8-3 16,0-1-3-16,-5-25 0 15,2 23-2-15,-1 0 0 16,0 3 0-16,-2 2 2 0,0 2 0 16,0 0-2-16,2 3-3 15,-1 1 1-15,-2 2 1 16,-2 5 3-16,-4 4 8 16,-1 5 1-16,0 10 5 15,-3 1-1-15,-5 5 1 16,1 1 0-16,-4 2 2 15,5 0 1-15,1 2-1 16,3-4 0-16,0-2-2 16,1-2 1-16,11-1 3 15,-5-1 2-15,8 0 4 16,-3-3 1-16,-4-5 2 16,13 0 3-16,5 1 7 15,0 0 2-15,7-1 2 16,1-2 3-16,5-4 1 15,5 0-1-15,5-3-6 16,-2-4-2-16,2-4-21 0,-2-6-7 16,1-4-11-16,-5-5-13 15,-1-6 0-15,-5-2-1 16,-6-7 1-16,2 2 4 16,-8 2 3-16,1 0 3 15,-8 7 3-15,-3 1-4 0,-6 5-14 16,-5 2-2-1,-4 5-1-15,-6 0 4 0,-1 8 20 16,-5 0 4-16,0 10 15 16,1 3 9-16,1 3 15 15,1 1 7-15,8-3 11 16,1-5 0-16,5-9 0 16,7 0 0-16,0-5-3 15,5 1 1-15,6 0-9 16,-6-1-9-16,0 1-14 15,16-5-9-15,32-10-6 16,-26 4 0-16,-2-2-3 16,1 2-1-16,-2 2-5 15,-1-2-6-15,-2-3-31 16,1 2-20-16,0-2-29 16,-2 0-3-16,-5 5 15 15,-2 0 11-15,-4 4 21 0,0 4 6 16,-2 1 17-1,0 1 7-15,-2-1 3 0,0 0-1 16,-1 0 5-16,0 13 6 16,-6 27 23-16,3-14 12 0,0 2 10 15,-1 0-2 1,2-2-8-16,0-2-6 16,0-10-4-16,3 3 2 0,0-8 8 15,0-1-2-15,4-5-94 16,0-4-34-16,0-5 50 15</inkml:trace>
  <inkml:trace contextRef="#ctx0" brushRef="#br0" timeOffset="120092.15">14452 10385 573 0,'0'0'286'0,"0"0"-44"15,0 0-185-15,0 0-47 16,0 5 0-16,-2 11-1 16,-9 27-2-16,1-15 9 15,7 1 12-15,4 3 28 16,-1-4 15-16,12 1 19 15,-5-7-1-15,7-3-14 16,5-3-14-16,-2-9-44 16,9-1-8-16,-1-8-39 15,1-3-17-15,-2-1-39 16,-8-6-69-16,-8-4 102 16</inkml:trace>
  <inkml:trace contextRef="#ctx0" brushRef="#br0" timeOffset="120316.81">14635 10485 1085 0,'-1'0'316'0,"-12"1"-382"15,-2 3-7-15,-16 4 53 16,-9 1 26-16,-2 6 24 15,-6-2-3-15,5-4-10 16,4-2 2-16,9-5-91 16,6-2-148-16,15-4 144 15</inkml:trace>
  <inkml:trace contextRef="#ctx0" brushRef="#br0" timeOffset="120541.46">14689 10357 744 0,'-2'1'275'0,"-6"2"-89"16,-10 3-205-16,-5 1 23 15,-15 3 65-15,-11-3-5 0,6 2-21 16,-1-1-14-16,5-5-33 15,13 1-132-15,1-6 99 16</inkml:trace>
  <inkml:trace contextRef="#ctx0" brushRef="#br0" timeOffset="121003.98">14688 10496 571 0,'0'13'221'0,"0"2"-120"15,-1-3 17-15,-2 3 28 16,2 0-15-16,0 0-42 0,2 1-17 16,1-1-4-16,0-4 2 15,-2-6 5-15,0-2 8 16,0-3-27-16,0-4-19 15,0 3-34-15,0 0-23 16,1-8-2-16,2-10 8 16,2-25 16-16,-3 21 4 15,1 5 1-15,-2 4 5 16,3 7 20-16,-2 4 19 16,1 1 22-16,2 2-3 0,-5 0-25 15,0 0-24-15,9 14-27 16,34 27-3-16,-23-17 7 15,1 0 5-15,3-6 12 16,0-2 3-16,-3-6 1 16,-1-6-1-16,-6-7-27 15,-2-6-15-15,-5-17-14 16,-1-6-2-16,-2-15 23 16,-4-1 8-16,-10 3-14 15,3 4-57-15,-10 13 53 16</inkml:trace>
  <inkml:trace contextRef="#ctx0" brushRef="#br0" timeOffset="121250.54">15091 10594 1110 0,'0'3'389'16,"0"1"-329"-16,0-2-65 16,0-2-2-16,0 0-199 15,0 0 154-15</inkml:trace>
  <inkml:trace contextRef="#ctx0" brushRef="#br0" timeOffset="121806.8">15284 10213 833 0,'0'0'374'0,"0"0"-161"16,0 0-55-16,2 0-41 15,-1-1-23-15,1 1-38 16,-1 0-15-16,0 1-31 15,0 0-12-15,6 11-15 16,4 25 2-16,-17-23 10 16,1 2 5-16,3-1 8 15,-1-3 2-15,2 1 6 16,0-4 1-16,2 2 3 0,1-1 1 16,1-2 1-16,3 0 1 15,1-2-2-15,0 0-3 16,1-2-16-16,2-2-9 15,2-4-23-15,0-4-9 16,7-4-31-16,-4-4-67 16,1-4 92-16</inkml:trace>
  <inkml:trace contextRef="#ctx0" brushRef="#br0" timeOffset="122137.57">15445 10099 1006 0,'5'5'346'16,"-4"1"-292"-16,-3 2-66 0,2-1 9 15,-5 3 12 1,3 0 7-16,0 3 13 0,-3 4 11 15,1 6 13-15,0 5 0 16,-6 6-8-16,3 7-5 16,1 3-6-16,-1 3-3 15,0 0-8-15,1-2-3 16,4-4-9-16,1-4 0 16,0-14 1-16,3-6-10 15,-2-11-94-15,0-5-79 16,2-13 101-16</inkml:trace>
  <inkml:trace contextRef="#ctx0" brushRef="#br0" timeOffset="122668.64">15563 10167 964 0,'5'4'322'0,"-5"-2"-309"15,0 3-15-15,-5 5 1 0,0 6 1 16,-2 7 17-16,-1 1 11 16,-8 6 28-16,5 3 12 15,-7 0 10-15,4 1-2 16,5 0-19-16,-2-3-8 15,10-2-21-15,-1 0-6 16,7-3 1-16,0-3 3 16,6-5-9-16,0-2-8 15,6-11-41-15,6-1-9 16,4-6-24-16,3-5-3 16,-5-9 14-16,0-2-2 0,-6-9 11 15,-3-3 4-15,-4-3 9 16,-4 4 7-16,-6 6-104 15,-2 6-49-15,-5 6-58 16,-3 2-12-16,-5 8 93 16,-3 6 57-16,-5 10 98 15,-1 4 54-15,2 10 105 16,1-3 40-16,4 4 42 16,2-4-20-16,7-5-52 15,-3-7-40-15,5-8-63 16,4-2-20-16,-1-4-31 15,1-2-29-15,0 2-202 16,0-2 153-16</inkml:trace>
  <inkml:trace contextRef="#ctx0" brushRef="#br0" timeOffset="122891.9">15796 10233 1230 0,'4'1'435'0,"-4"-3"-383"16,1 3-28-16,-1-1-26 15,0 0-27-15,-1 0-194 16,0 0 156-16</inkml:trace>
  <inkml:trace contextRef="#ctx0" brushRef="#br0" timeOffset="123052.64">15769 10358 1401 0,'13'4'525'15,"-7"2"-353"-15,-2-4-191 16,-4-2-360-16,-3 1 279 16</inkml:trace>
  <inkml:trace contextRef="#ctx0" brushRef="#br0" timeOffset="137882.91">16026 10233 237 0,'-5'-24'121'0,"12"22"9"0,-5-3-58 16,2 4 36-16,-4-1 20 15,2 1 24-15,-3 0-14 16,0 1-22-16,1-1-10 16,-1 0-28-16,1 0-5 0,0 1-6 15,0-1-7-15,0 1-15 16,0 0-15 0,-1 0-30-16,0 0-7 0,-2 12-6 15,-8 24 2-15,6-15 4 16,-4 1 3-16,-1 4 4 15,4 1 4-15,1-2 4 16,0 2 1-16,4-6 2 16,0 3 0-16,-3-4 5 15,8 0 3-15,-1-5 10 16,7-2 3-16,2-3 3 16,-1-3 3-16,8 0-2 15,-4-4-3-15,5-2-8 16,1-2-7-16,3-4-8 15,-4-1-3-15,2 2 3 16,1-2 2-16,-9-1-1 16,0 1-5-16,-6-5-20 15,-1 3-14-15,-1-3-13 16,-3 0-2-16,-2 0 7 0,-2-1 6 16,-4 1 8-16,0 2 3 15,-1 4-1-15,-1 4 1 16,-3 2 2-16,0 3 3 15,-4 6 13-15,0 3 5 0,-1 5 13 16,0 3 5-16,5 2 6 16,-3-5-2-16,5-4-3 15,2-3-5-15,1-6-8 16,5-1-3-16,0-2-30 16,1-5-17-16,-1 2-99 15,0 1-149-15,7-22 191 16</inkml:trace>
  <inkml:trace contextRef="#ctx0" brushRef="#br0" timeOffset="138313.47">16387 10298 628 0,'49'-8'253'0,"-45"7"-153"15,-2 1 5-15,6 1-11 16,-8-1-24-16,0 0-55 16,-2 1-21-16,1-1-18 15,0 0 5-15,-3 1 21 16,-14 0 9-16,-32 23 5 15,31-19-2-15,-2-2-1 16,7 0 1-16,4-3-23 16,0-1-83-16,6-1 64 0</inkml:trace>
  <inkml:trace contextRef="#ctx0" brushRef="#br0" timeOffset="138937.72">16572 10244 684 0,'0'0'235'0,"0"0"-228"16,0 0-30-16,-1 0-18 15,0-1-7-15,0 0 7 16,1 0 9-16,-1 1 20 16,-7-2 8-16,1-2 8 15,5 3 7-15,-5-2 20 16,6 2 42-16,0 0 77 15,0 0 15-15,0 1 11 0,0-1-28 16,1 0-63 0,0 0-13-16,0 0-19 0,11 1-11 15,3 1-17-15,23 3-8 16,-25-3-21-16,-4-1-13 16,2-4-34-16,0 1-15 15,6-2-10-15,4 0-37 16,-1 0 3-16,3 0 11 0,-6 0 28 15,0-1 27-15,0 4 90 16,-4 2 6-16,-6-1-5 16,1 5 20-16,-2 5-62 15,-3-3-2-15,-2 11-2 16,-7-1 6-16,-4 12 28 16,-6 4 19-16,-2 9 38 15,0 1 5-15,-2 2-16 16,5-2-16-16,0-6-30 15,2-2-7-15,8-13 8 16,6-5 17-16,10-9-49 16,6-7-13-16,8-19 1 15</inkml:trace>
  <inkml:trace contextRef="#ctx0" brushRef="#br0" timeOffset="155246.21">16111 5065 362 0,'0'0'198'16,"0"0"-54"-16,0 0-63 16,0 0-29-16,0 0-28 15,-1 0-8-15,-1 0-13 16,1 6 1-16,-1 11 7 0,-3 23 11 15,-2-16 8-15,-2 5 0 16,-4 7-10-16,2 3-8 16,-2 5-7-16,3 2 1 15,6-3 3 1,-9-7 0-16,12-10 5 0,-3-9 2 16,-2-12-89-16,7-3-111 15,-1-18 117-15</inkml:trace>
  <inkml:trace contextRef="#ctx0" brushRef="#br0" timeOffset="155864.54">16260 4981 253 0,'3'0'140'0,"-2"-1"-16"16,1 2-42-16,-2-1-34 15,0 0-5-15,0 0-7 0,0 0-7 16,0 0-17-16,0 0-8 15,0 0-9-15,-1 6 3 16,-2 10 24-16,-8 22 16 16,4-9 23-16,-4-2 2 15,-5 9-3-15,-2 3-6 16,-3 3-10-16,-1 2-2 0,2-7-9 16,3-2-6-16,1-15-7 15,5-1-3-15,5-8 2 16,1-6 5-16,6 0 7 15,-1-5 0-15,0-8-5 16,4 1-6-16,2-8-7 16,5 2 0-16,3-1 0 15,-4 2 2-15,3 4 4 16,-4-2 3-16,0 4 5 16,0 3-1-16,-2 0-16 15,-2 3-9-15,1 4-23 16,-4-3-12-16,1 9-9 15,0 2 0-15,-2 6 16 16,2 5 11-16,-2-3 21 16,-1-1 6-16,2-7 11 15,-2-3 9-15,3-5-2 0,3-3 5 16,2-9-111-16,5-3-96 16,4-7 108-16</inkml:trace>
  <inkml:trace contextRef="#ctx0" brushRef="#br0" timeOffset="156331.97">16367 5197 511 0,'3'0'233'0,"-4"0"-88"15,3 1-23-15,-2-1-34 16,-1 0-23-16,1-1-42 16,-1 0-24-16,1 1-13 15,0 0-5-15,0 0-7 0,-1 0 1 16,0 0 10-16,-2 7 10 15,-4 9 17-15,-11 27 10 16,10-16 10-16,1 1 3 16,7 0 3-16,0-2 2 15,2-6-1-15,4-1 4 16,0-8 15-16,1-4-10 16,6-7-54-16,1-3-27 0,5-15-67 15,-3-3 1-15,-1-9 61 16,-3-1 20-1,-8 2 49-15,-2-1 11 0,-10 3-24 16,1 6-19-16,-8 6-55 16,2 5-38-16,-1 9-124 15,0 1 139-15</inkml:trace>
  <inkml:trace contextRef="#ctx0" brushRef="#br0" timeOffset="156736.97">16591 5089 660 0,'5'0'267'0,"-1"1"-187"16,-2 1-43-16,-2-2-45 15,-1 0-31-15,0 4-9 16,-2 15 8-16,-12 32 25 15,4-16 13-15,-3 7 28 16,0 1 7-16,-5-4 5 16,8-5-1-16,0-12-12 15,5-3-1-15,10-8 19 16,-5-7-3-16,8-4-77 16,3-9 38-16</inkml:trace>
  <inkml:trace contextRef="#ctx0" brushRef="#br0" timeOffset="157005.75">16710 5068 326 0,'1'0'146'15,"0"5"-23"-15,0 0-150 16,-3 6 1-16,-2 2 12 0,-7 5 24 15,1 0 20-15,-2 6 52 16,1 1 23-16,3 7 21 16,2-2-5-16,1 0-35 15,1 2-20-15,1-6-24 16,0-2-7-16,2-8-17 16,0-8-6-16,1-4-54 15,-1-3-66-15,2-3 69 16</inkml:trace>
  <inkml:trace contextRef="#ctx0" brushRef="#br0" timeOffset="157199.34">16703 5270 519 0,'6'-4'265'0,"-4"0"-66"0,-2 3-92 16,0 1-61-16,0 0-47 15,-1 0-51-15,0 0-9 16,-1 0 12-16,-5 1 16 15,-16 5 22-15,-25 8 8 16,27-6 10-16,3-2 3 16,6 0-1-16,3-3-34 0,7-2 20 15</inkml:trace>
  <inkml:trace contextRef="#ctx0" brushRef="#br0" timeOffset="157748.71">16797 5269 254 0,'-1'12'166'0,"-6"3"-8"15,2 4 4-15,-5 1-46 16,0-1-25-16,0-4-36 16,3-3-16-16,1-5-11 0,0-5 25 15,6-1 14 1,1-6-1-16,4-3-11 16,2-5-28-16,1-9-21 0,0 3 1 15,3-8 20-15,0 2 12 16,2 1 13-16,-3-3 1 15,0-1-19-15,1 1-12 16,-3-2-16-16,1 7-2 16,3 6-8-16,-5 2-9 0,1 9-12 15,0 2-3-15,-5 4-20 16,1 4-5-16,-1 8 4 16,0 4 0-16,-3 8 30 15,0 1 16-15,-2 3 13 16,0-2 3-16,2 0-3 15,-3 0-2-15,2-5-2 16,1 3 0-16,0-4-1 16,0-4-1-16,-1-5-4 15,2 0-7-15,0-7-29 16,1 0-13-16,-4-4-68 16,-2-4-16-16,4-4 0 15,-5-7-31-15,4-7 121 16</inkml:trace>
  <inkml:trace contextRef="#ctx0" brushRef="#br0" timeOffset="157944.84">16909 5258 530 0,'6'0'238'0,"0"2"-105"16,-8-2-79-1,-6-1-52-15,8 1-25 0,0 1-28 16,-2-1-7-16,0 0 19 15,1 0 18-15,-18 1 23 16,-28 6 13-16,31-1 5 16,0-2-2-16,5-2-11 15</inkml:trace>
  <inkml:trace contextRef="#ctx0" brushRef="#br0" timeOffset="158281.76">17094 5123 727 0,'1'4'236'16,"-2"6"-247"-16,-2 3-2 0,-5 8 9 16,-3 5 5-16,1 7 23 15,0 5 5-15,5 1 2 16,-1-6-2-16,2-7-13 16,2-4-2-16,-5-13 4 15,7-1-7-15,5-5-70 16,-5-5-110-16,9-9 106 15</inkml:trace>
  <inkml:trace contextRef="#ctx0" brushRef="#br0" timeOffset="158556.51">17223 5048 190 0,'-4'6'86'15,"-5"6"-15"-15,-2 0 27 16,-10 1 21-16,-6 3-6 16,-7-1-23-16,-1-2-18 15,2-1-18-15,3-2-10 16,12-2-15-16,-2-4-5 0,11-1-2 15,-1-3-8-15,2 0-117 16,7 0-111-16,-4-2 129 16</inkml:trace>
  <inkml:trace contextRef="#ctx0" brushRef="#br0" timeOffset="158883.21">17250 5046 358 0,'5'2'150'0,"-4"-4"-88"0,2 5-53 15,-3-3-30-15,0 0 0 16,0 0 24-16,-1 4 30 15,0 5 51-15,0 2 18 16,-1 28 24-16,-3-19-13 16,-1 9-35-16,-1 5-13 15,-2 2-34-15,3 1-12 16,2-9-8-16,0-1-3 0,1-11 1 16,0-3-15-16,3-4-90 15,-1-10-62-15,3-6 90 16</inkml:trace>
  <inkml:trace contextRef="#ctx0" brushRef="#br0" timeOffset="159165.44">17367 5017 279 0,'3'-1'141'0,"-3"-1"-34"15,2 2-27-15,-3 0-48 16,0 0-21-16,0 0-11 0,-1 6 16 16,-4 15 48-16,-5 25 16 15,7-15-3-15,-3 0-14 16,0 7-27-16,-2-3-9 16,6 3-11-16,1-4 1 15,1-7 1-15,2-3 0 16,1-6-10-16,3-2-26 15,0-8-92-15,0-2-65 16,-3-5 99-16</inkml:trace>
  <inkml:trace contextRef="#ctx0" brushRef="#br0" timeOffset="159342.57">17402 5196 303 0,'-5'2'104'0,"-13"4"-98"15,-3 3 23-15,-6 1 15 16,-2 1-8-16,-2-1-26 16</inkml:trace>
  <inkml:trace contextRef="#ctx0" brushRef="#br0" timeOffset="164515.06">16626 6190 110 0,'0'21'77'16,"1"0"8"-16,-1 3-30 16,0-1 0-16,-3 3-6 0,0 0-1 15,-1 5 13-15,0-1 2 16,1 2 8-16,1-1 4 15,-2-5-4-15,2 3-7 16,1-6 2-16,0 0-2 16,2 1 7-16,1-1 1 15,1 1-3-15,-1-4 1 16,1-1-15-16,-1 0-9 16,1-1-9-16,1 1-8 0,0-2-13 15,-1-1-3-15,-2-1-8 16,-1 2-2-16,1 0-1 15,-1-1-2-15,2 0 0 16,-1-2 0-16,-1-1 0 16,0 0 0-16,-1-2 2 15,-1-1 0-15,0-1 3 16,2-2 2-16,2-2 0 16,1-2-9-16,-3-3-53 15,0 0-53-15,0 0-171 16,0-1 175-16</inkml:trace>
  <inkml:trace contextRef="#ctx0" brushRef="#br0" timeOffset="165796.91">16641 7347 484 0,'0'-1'201'16,"0"1"-99"-16,0-1-61 16,0 1-6-16,1 0-9 15,0 0-9-15,5 6-16 16,3 8 0-16,7 23 11 15,-12-18 4-15,3 5 4 16,-3 1 7-16,3 7 19 16,-2 4 5-16,-2-1 24 15,3 3 6-15,-1-3-6 16,1-1-1-16,4-1-25 16,0-2-14-16,-3-1-23 15,-1 4-5-15,-2 0-7 16,-1 3 0-16,-2 0-3 15,0 3 0-15,-1-5 1 16,-1-2 0-16,-1-1 1 16,0-1 1-16,-1 2 0 0,-1 1 2 15,0 0 1-15,1 1 0 16,2 1 0-16,1-3 1 16,2-4 1-16,1-2 0 15,-1-3 26-15,4 1 9 16,-2 1 17-16,2-1 7 15,-2-1-16-15,0-3-3 0,-1-3-14 16,-1-5-7-16,-1-3-13 16,-1-5-9-16,-1 0-7 15,-1 0-4-15,-1-4-3 16,1 4-1-16,1-5-13 16,0 0-8-16,0 0-11 15,0 0-3-15,0 0 5 16,0 0 6-16,-1 0-13 15,1 0-6-15,0 0-76 16,0 0 84-16</inkml:trace>
  <inkml:trace contextRef="#ctx0" brushRef="#br0" timeOffset="167213.81">16281 8896 561 0,'4'-2'290'15,"-3"0"-62"-15,0-1-107 16,2-2-51-16,0 1-13 16,-1-1-21-16,1 1-13 15,-1 0-24-15,-1 2-10 0,-1 1-14 16,0 0-3-16,0 0 0 15,-1 0 5-15,-18-1 21 16,-32 12 7-16,20 9 16 16,3 4 4-16,1 6 6 15,0 0 1-15,9 7 2 16,2 2 2-16,8 0 1 16,5 0 0-16,4-2 5 15,7-5 2-15,7-4 12 16,3-4 8-16,4-10-18 15,4-3-7-15,-1-8-52 16,4-4-23-16,2-7-3 16,0-4-3-16,-5-3 29 15,0 0 9-15,-7 0 4 16,-7 0-3-16,-3 3-4 0,-4 3-4 16,-9 0-11-16,-3-1-3 15,-6 1-4-15,-4 0 2 16,-4 2 11-16,-1 2 6 15,-4 1 7-15,0 2 3 16,3 2 8-16,4 3 4 16,6 4 9-16,4-2 7 15,5 1 20-15,2-2 11 0,6 0 0 16,2-1-8-16,4-2-44 16,4-4-21-16,2-4-21 15,6-2 1-15,1-1 17 16,-2 1 8-16,-1 1 7 15,-5 2-3-15,-4-1-7 16,-2 4 0-16,-3 2-3 16,-1-1-6-16,-1 2-22 15,2 1-13-15,-3-1 6 16,3 1 11-16,-2 6 22 16,-1 2 13-16,-3 8 4 15,-1 6 4-15,1 7 27 16,-2 3 13-16,5 0 14 15,-2 0 2-15,3-6-3 16,3-5-8-16,2-9-14 0,-6-3-8 16,-2-9-53-16,3 1-43 15,-9-5-167-15,9-6 149 16</inkml:trace>
  <inkml:trace contextRef="#ctx0" brushRef="#br0" timeOffset="167497.63">16485 9054 925 0,'9'4'344'0,"-5"-3"-248"16,2 1-83-16,-5 1-12 15,-1 2-1-15,-1 1-5 16,-5 4-4-16,2 3-2 15,0 3 5-15,3 9 10 16,-4 0 5-16,3 4 17 16,-3-5 8-16,5-5 8 15,0-1 1-15,5-8-2 16,2-1-17-16,2-8-32 16,5-2-22-16,2-6-177 0,5-3-187 15,-3-2 253 1</inkml:trace>
  <inkml:trace contextRef="#ctx0" brushRef="#br0" timeOffset="167737.34">16589 9094 904 0,'-1'1'297'0,"-4"1"-286"16,-3 3-15-16,-8-1 10 16,-3 1 2-16,-1 0-6 15,-1-4-1-15,1 3 4 16,1-3 3-16,2-1-86 16,3 1-192-16,5-1 181 15</inkml:trace>
  <inkml:trace contextRef="#ctx0" brushRef="#br0" timeOffset="167945.53">16685 9001 832 0,'0'0'266'16,"-6"0"-287"-16,-3 0-42 0,-11 0 13 15,0 4 23-15,-5 0 36 16,-5 0 5-16,-2 3 1 16,3-4 2-16,3-1-11 15</inkml:trace>
  <inkml:trace contextRef="#ctx0" brushRef="#br0" timeOffset="168467.05">16696 9149 908 0,'6'13'309'0,"-1"2"-284"0,-1-1-23 15,-4-1 7 1,1 0 0-16,-2-5 17 0,1-1 3 15,-1-3 1-15,1-4-1 16,0 1-23-16,0-1-15 16,0 0-14-16,0-1-2 15,0 1 10-15,0-1 11 0,1-6 18 16,2-7 11-16,7-22 9 16,-4 21 4-16,0 2-2 15,0 0-5-15,-3 3-8 16,-1 3-1-16,-1 1 8 15,0 3 14-15,0 3 23 16,1 2 0-16,-2-2-15 16,0 0-17-16,0 0-26 15,2 13-3-15,40 28 4 16,-28-23 3-16,3-1 4 16,2-2 4-16,2-4 10 15,-1-1 4-15,-6-5 0 16,-1-3-14-16,-5-7-42 15,-3-5-17-15,-2-10-11 16,-2-4 10-16,-5-9 24 16,1-2 9-16,-4 4 8 15,0 1-32-15,0 6-197 16,-2 3 165-16</inkml:trace>
  <inkml:trace contextRef="#ctx0" brushRef="#br0" timeOffset="168720.6">17045 9191 677 0,'-1'-2'344'0,"5"2"-47"15,0 0-240-15,-4 0-102 16,0 0-92-16,0 0 90 16</inkml:trace>
  <inkml:trace contextRef="#ctx0" brushRef="#br0" timeOffset="169211.95">17221 8905 210 0,'4'-1'182'0,"-1"0"84"16,-2 1-17-16,-1-1-17 15,2 0-28-15,0 1-63 16,-1 0-38-16,-1 0-55 16,0 0-19-16,0 0-34 15,0 2-5-15,2 13-2 16,-5 22 3-16,-2-16 9 16,-2-2 2-16,3-1 7 15,3 0 3-15,1-4 8 0,1 1 5 16,-1-7 13-16,1-2 6 15,4-3 0-15,2-1-13 16,5 1-49-16,1-2-27 16,2 0-63-16,-1-3-50 15,3-6-189-15,0 0 225 0</inkml:trace>
  <inkml:trace contextRef="#ctx0" brushRef="#br0" timeOffset="169511.61">17434 8812 770 0,'3'2'293'15,"-5"0"-207"-15,2 4-32 16,-3 2 0-16,3 4-11 15,0 2-10-15,-2 7-9 16,-7 3-2-16,5 8 10 0,-3 0 4 16,2 3 1-16,3-2-2 15,-3-2-11-15,0 1-10 16,7-2-8-16,-8-4 1 16,6-6-17-16,3-6-21 15,-2-5-50-15,5-3-84 16,-3-7 106-16</inkml:trace>
  <inkml:trace contextRef="#ctx0" brushRef="#br0" timeOffset="170058.21">17554 8908 969 0,'4'0'346'0,"-3"1"-271"15,1 0-14-15,-2-1-1 16,0 0-16-16,-1 0-45 0,0 0-21 16,0 0-12-16,-5 17 6 15,-13 27 16-15,6-17 8 16,-5 1 10-1,6 1 3-15,6 2 5 0,3-1 3 16,3-4 9-16,0-1 7 16,4-5 15-16,2-3 2 15,6-5-1-15,4-2-18 16,4-2-45-16,1-5-19 16,2-4-28-16,-1-5 2 15,1-2 10-15,-4-6 5 0,-2-2 5 16,-1-4 0-16,-5-4 6 15,-1 5 3-15,-5 3-58 16,-4 3-10-16,-6 7-49 16,-2-1-8-16,-5 3 56 15,-3 2 13-15,1 7 56 16,-6 1 16-16,0 6 46 16,0 0 28-16,-1 0 50 15,5 4 16-15,1-3-5 16,6 0-19-16,7-3-35 15,-2-3-12-15,3-7-13 16,1 0-36-16,2-2-165 16,-2 1 116-16</inkml:trace>
  <inkml:trace contextRef="#ctx0" brushRef="#br0" timeOffset="170328.6">17807 8923 1022 0,'8'4'433'0,"-5"-2"-201"16,2 2-134-16,-4-4-48 16,-1 0-14-16,0 0-53 15,0 0-43-15,0 0 37 16</inkml:trace>
  <inkml:trace contextRef="#ctx0" brushRef="#br0" timeOffset="170520.5">17774 9075 1000 0,'8'10'463'0,"-6"-8"-92"0,1-2-313 0,-3-1-29 15,0 1 2-15,0 0-76 16,0 0-71-16,0-1 69 15</inkml:trace>
  <inkml:trace contextRef="#ctx0" brushRef="#br0" timeOffset="172564.25">17950 8881 293 0,'30'-28'200'16,"-27"23"31"-16,-3 3-42 15,1 2-21-15,-2 0 17 16,0 0-19-16,0 0-11 0,0 0-55 16,0 0-36-16,0 0-36 15,0 7-20-15,-1 10-9 16,-3 25 0-16,3-13 9 16,-2 1 6-16,0 4 6 15,3 1 3-15,-1-3-1 16,1-1-3-16,7-5-5 15,-5-6-4-15,3-6-4 16,-3-9-5-16,-3-2-71 16,5-3-71-16,-3-6 86 15</inkml:trace>
  <inkml:trace contextRef="#ctx0" brushRef="#br0" timeOffset="172908.26">18111 8802 485 0,'4'4'242'0,"-2"2"-62"15,0 1-62-15,0 1-12 16,0 3-10-16,-1 9 0 16,0 2 0-16,0 8-6 15,-2 5-8-15,-1 1-17 16,1 3-13-16,-2 0-20 16,1 0-3-16,3-5-8 15,2-5 1-15,1-8 0 16,2-4-2-16,-3-9-27 15,1-1-55-15,-1-9 41 16</inkml:trace>
  <inkml:trace contextRef="#ctx0" brushRef="#br0" timeOffset="188410.2">16266 9550 449 0,'3'-3'205'0,"0"1"-55"16,0-1-26-16,-2 3 2 15,2-3 1-15,-1 2-7 16,1-1 1-16,-1 0-7 0,-2 1-4 16,0 0-51-16,0 1-24 15,0 0-39-15,0 0-15 16,7 16 5-16,-4 26 8 15,-11-19 8-15,1 0 6 16,3 2 11-16,3-3 6 16,4-3 21-16,5-2 10 0,2-7 1 15,1-2-6 1,7-2-35-16,2-4-20 0,4-2-31 16,3-5-6-16,-6-3 3 15,1 0 5-15,-7 0-26 16,-8 2-33-16,0 0-198 15,-4 0 188-15</inkml:trace>
  <inkml:trace contextRef="#ctx0" brushRef="#br0" timeOffset="188695.03">16482 9609 707 0,'0'-1'220'16,"0"0"-250"-16,0 0-41 16,-1 0 3-16,-1 1 16 15,-12-2 49-15,-41 3 18 0,24 0 25 16,6 3 0-16,-2-3-12 15,8-1-6-15,6 0 1 16,1 1 0-16,5-1-88 16,4 0-114-16,1-1 112 15</inkml:trace>
  <inkml:trace contextRef="#ctx0" brushRef="#br0" timeOffset="188977.84">16584 9458 591 0,'0'1'205'0,"-11"-1"-133"0,-1 5-47 16,-15 2 27-16,-2 2 34 15,-5 1 12-15,-1-1-12 16,-2-2-26-16,-2-2-10 16,4 0-21-16,2-1-6 15,8-3 2-15,9 0-6 0,11-1-169 16,3 2-132-16,8-4 166 16</inkml:trace>
  <inkml:trace contextRef="#ctx0" brushRef="#br0" timeOffset="189246.93">16597 9542 873 0,'11'11'324'0,"6"2"-245"16,1 1-58-16,5 3-30 16,1 3-7-16,4-2-13 0,-4 0-15 15,0 0-13-15,-4-5-2 16,-3-2-32-16,-6-4-50 16,-3-6-42-16,-2-1 101 15</inkml:trace>
  <inkml:trace contextRef="#ctx0" brushRef="#br0" timeOffset="189515.8">16846 9530 721 0,'-1'5'251'15,"-5"-1"-207"-15,-2 9-12 16,-4-2 16-16,-5 7 24 16,0 3 3-16,-7-1 1 15,2 5-6-15,-7 0-20 16,2 3-12-16,6-4-19 16,2-3-3-16,13-9-8 0,1-7-6 15,5-4-80-15,3-4-85 16,8-10 101-16</inkml:trace>
  <inkml:trace contextRef="#ctx0" brushRef="#br0" timeOffset="189749.59">16914 9756 1410 0,'10'6'495'0,"-2"-4"-430"16,-4 1-60-16,-5-3-27 16,1-2-91-16,-1 1-88 15,0 0 115-15</inkml:trace>
  <inkml:trace contextRef="#ctx0" brushRef="#br0" timeOffset="193124.6">17199 9495 315 0,'0'-1'199'16,"0"0"-13"-16,0 0-29 16,0 0-29-16,0 0-14 0,0 1-8 15,0-1-18-15,0 1-33 16,0 0-15-16,0 1-28 15,1 12-4-15,-2 28-3 16,-8-19-1-16,0 3 4 16,1 1 1-16,-1-7 3 15,2 2 2-15,4-5 8 16,2-3 6-16,3 0 17 16,5-3 5-16,7 0 12 15,0-2-6-15,4-1-19 16,1-2-10-16,3-4-24 15,1-1-3-15,4-1-9 16,-4-3-5-16,-1-2-13 16,-3-4-8-16,-5-4-4 15,2 0 0-15,-7-1 5 16,3 4 6-16,-2-2 4 0,-2 4-5 16,-8 1-40-16,-3 0-7 15,-11 5-3-15,-1 1 9 16,-5 5 42-16,-5 5 13 15,4 3 15-15,-3 0 7 16,3 2 34-16,2-1 15 16,4 2 22-16,1-1 6 0,6-5-16 15,2 0-10-15,5-7-8 16,1 4-5-16,1-3-42 16,-1-2-46-16,0 0-164 15,0 0 131-15</inkml:trace>
  <inkml:trace contextRef="#ctx0" brushRef="#br0" timeOffset="193385.41">17549 9528 1340 0,'3'0'498'0,"-2"0"-400"0,2 4-22 16,-3-4-47-16,0 0-19 0,0 0-62 15,0 0-80-15,0 0 86 16</inkml:trace>
  <inkml:trace contextRef="#ctx0" brushRef="#br0" timeOffset="193576.26">17543 9631 1439 0,'2'8'524'0,"4"-4"-409"15,1 1-41-15,-8-4-28 16,2-1-6-16,-1 0-40 16,0 0-34-16,0 0-73 15,0-1-70-15,0 0 112 16</inkml:trace>
  <inkml:trace contextRef="#ctx0" brushRef="#br0" timeOffset="193951.41">17699 9412 852 0,'1'-1'345'0,"2"1"-184"15,-1 0-36-15,2 1-3 16,-3 1-21-16,9 15-45 16,4 21-18-16,-16-10 2 15,2 2 4-15,-1 5 7 16,2 1 0-16,0-6-12 15,3-1-7-15,1-8-10 16,0-5-5-16,-1-4-5 16,0-4-13-16,-2-8-101 0,-1 0-96 15,1-17 116-15</inkml:trace>
  <inkml:trace contextRef="#ctx0" brushRef="#br0" timeOffset="194575.96">17982 9456 523 0,'6'-5'208'0,"-2"-3"-129"16,1 3-19-16,-1-2-22 15,-1 0-13-15,-3 4-28 16,-2-1-11-16,-4-1-16 16,-4 3-7-16,-5 2 0 15,-6 2 2-15,-9 7 22 16,1 2 13-16,0 7 17 16,4-2 12-16,9 0 61 15,5 3 44-15,10-4 50 0,3 2 11 16,6 1-33-16,4-2-40 15,3-3-45-15,2-1-15 16,2-3-28-16,-2 0-9 16,5-3-19-16,-6-1-4 15,0-4-5-15,-1 2-2 16,-9 0-2-16,5 5 0 16,-1 1-6-16,0-1-4 15,-3 2-6-15,-6-2-3 0,-5 5-3 16,-3 3 2-16,0 3 6 15,1-4 3-15,1-2 1 16,1-3-5-16,-5-9-13 16,0-2-8-16,2-4-5 15,-1-2 8-15,8-4 17 16,-4 0 15-16,7-6 20 16,-3-2 6-16,2 1 3 15,8-3-1-15,-2 1-7 16,5-1-5-16,6-5-25 15,-6 1-7-15,5-2-39 16,-4-1-14-16,-1-3-5 16,1 3-24-16,-9 2-223 15,2 5 232-15</inkml:trace>
  <inkml:trace contextRef="#ctx0" brushRef="#br0" timeOffset="200186.68">16240 5628 571 0,'3'-1'203'0,"-1"-1"-168"15,1 1-33-15,-3 0-1 16,0 0-1-16,0 0 0 0,0 0 2 16,0 0 8-16,0 1 40 15,0-1 26-15,0 0 59 16,0 0 11-16,0 1-11 15,0 0-19-15,-1 0-59 16,0 0-18-16,-4 16-26 16,-11 23-6-16,3-13 2 15,-2 0 1-15,-2 1 9 16,0 3 5-16,2-4 5 16,1 0 4-16,7 1 9 15,0 1 2-15,4-5-1 16,2 3-2-16,3-6-11 15,3-1-13-15,5-3-38 16,3-2-27-16,4-5-81 16,1-1-82-16,5-6 135 15</inkml:trace>
  <inkml:trace contextRef="#ctx0" brushRef="#br0" timeOffset="200588.63">16404 5719 600 0,'2'0'241'0,"5"4"-141"15,-8-8-31-15,-4 2 4 16,6 2 9-16,-2 0 25 16,1 0-4-16,0 0-31 15,0 0-8-15,2 18-31 16,-5 25-10-16,0-13-2 0,-4 4-1 15,0-1-6-15,1-1-1 16,3-3-3-16,1-3 1 16,0-11-8-16,4-2-23 15,3-10 3-15,7-11 6 16</inkml:trace>
  <inkml:trace contextRef="#ctx0" brushRef="#br0" timeOffset="201287.63">16562 5733 964 0,'0'3'347'0,"3"3"-280"16,-3-6-28-16,3 2-6 15,-7-3-3-15,3 1-10 0,1 0-3 16,0 0 1-16,0 0 4 16,0 0 28-16,0 0 13 15,0 0 1-15,0 0-4 16,0 0-30-1,0-1-15-15,9-2 0 0,1 0-1 16,29-10 2-16,-27 11 0 16,2-1-2-16,3 2-2 15,-2-1-3-15,1-1-6 16,-7 3-17-16,2 1-6 0,-3 0-14 16,0 4-4-16,2 1-2 15,-5 0-1-15,0 6 3 16,-6-2 1-16,-4 5 13 15,-2-1 4-15,-8-1 10 16,-1 3 5-16,-5-4 4 16,1 1 1-16,1-7 0 15,6-1 2-15,6-5 5 16,2 0 6-16,4 1 36 16,1 0 18-16,0-1 7 15,0 0-6-15,0 0-47 16,1 0-25-16,18 4-41 15,25 6-10-15,-29-2-20 16,3 2-34-16,-5 3-39 16,-1 0-11-16,-1 3 12 15,-5-1 40-15,-7 0 77 0,-3 4 31 16,-10-4 49-16,1 3 13 16,-13-1 12-16,0 0-4 15,-3-7-20-15,-5-4-12 16,5-6-23-16,0-5-22 15,10-7-117-15,2-7 89 0</inkml:trace>
  <inkml:trace contextRef="#ctx0" brushRef="#br0" timeOffset="201736.86">16962 5730 1014 0,'5'3'359'16,"-9"-3"-327"-16,1 2-37 15,2-2-25-15,0 0 4 16,-13 11 29-16,-25 31 16 16,27-21 16-16,0 2 2 15,1 3-5-15,0 0-2 0,11 0 1 16,0 2 1-16,9-2 4 16,2-3-4-16,5-6-10 15,5-2 4-15,10-7-13 16,-7-6 0-16,1-12-8 15,2-6-11-15,-12-13-8 16,8-3-3-16,-9-9 4 16,-8-1 4-16,-6 1 6 15,-8 4-30-15,-4 9-61 16,-7 7-61-16,-4 6-226 16,2 10 247-16</inkml:trace>
  <inkml:trace contextRef="#ctx0" brushRef="#br0" timeOffset="202437.58">17146 5577 560 0,'0'0'235'0,"0"0"-137"16,0 0-34-16,1 0-16 15,5 4 0-15,7-1 20 16,24 25 11-16,-26-16 4 16,3 0 2-16,3 5-13 15,1 4-11-15,4 4-18 16,0 6-14-16,-1 0-23 15,-2 3-6-15,-5 6-11 16,-6-2-7-16,-16 5-6 16,-2 1-28-16,-11-1 37 15</inkml:trace>
  <inkml:trace contextRef="#ctx0" brushRef="#br0" timeOffset="-209600.83">19376 5224 347 0,'0'0'218'0,"0"0"0"15,0 0-30-15,0 0-61 16,0 0-26-16,3 7-45 0,-3 6-18 15,-5 21-18-15,-1-16-1 16,-7 0-2-16,3 0 0 16,2 1 5-16,-3-1 1 15,6-6-1-15,1-2-2 16,2-6-8-16,2 0-1 16,0-3-3-16,-2 1-6 15,2-2-14-15,-1 0-4 0,0-1-5 16,0 0 3-1,0 1 7-15,0-1 4 0,0-2 3 16,-1-11 3-16,4-25 11 16,1 18 5-16,3-5 11 15,2-1 3-15,2-6 3 16,4-2-1-16,-1-3 1 16,2 0 3-16,3 2-1 15,-6-1-2-15,1 3-4 16,2 2-4-16,-6 3-7 15,6 5-1-15,-1 6-3 16,-1 2 1-16,2 8 10 16,-5 2 11-16,-4 0 10 15,5 7-1-15,-2 4-7 16,-1 6-13-16,-2 2-18 16,-2 1-6-16,-4 2-12 15,1 4-3-15,-1 9 0 16,-2 3 2-16,4 13 6 0,-2-2 3 15,1 6 8-15,-1 1 1 16,1-2 2-16,-4-7 0 16,4-7-3-16,-3-8 0 15,-3-14-4-15,5-1-10 16,1-10-37-16,-2-1-9 16,2-8-39-16,-1-6-11 0,-3-10-22 15,3 2-35-15,1-3-116 16,1 5 174-16</inkml:trace>
  <inkml:trace contextRef="#ctx0" brushRef="#br0" timeOffset="-209393.82">19562 5237 263 0,'19'-23'206'15,"-19"20"19"-15,4 0-75 16,-3 1-21-16,-1 1-6 16,0 0-3-16,0 0-12 15,0 1-11-15,-1-1-29 16,0 0-9-16,-1 0-6 15,-18-1-3-15,-27 7-10 16,21 2-4-16,-6 0-15 16,6 1-5-16,6-3-6 0,-1-3 0 15,14-1-3-15,2-5-37 16,1-4-234-16,9-3 188 16</inkml:trace>
  <inkml:trace contextRef="#ctx0" brushRef="#br0" timeOffset="-208617.33">19727 5213 506 0,'7'0'190'0,"-1"0"-120"15,-4 0-1-15,-2 0 11 16,0 0 1-16,0 0 6 16,0 0-5-16,-1 11 2 15,-2 4-6-15,-7 24-35 0,4-15-8 16,1 3-17-16,0-2 1 15,1-3 10-15,0-3 3 16,1-14 6-16,3 3-2 16,1-8-21-16,0-7-14 15,5-8-17-15,-2-8-6 16,4-9 6-16,0-1 8 16,2-1 11-16,0 2 5 15,2 8 1-15,-3 2-2 16,-2 8 0-16,1 2-3 0,-5 4 3 15,3 5-2-15,0 7-4 16,-3 0 0-16,-1 5-2 16,0 0-1-16,-2 3 2 15,-1 4 0-15,-2 0-2 16,0 2 2-16,-2 0 5 16,0 2 4-16,4-5 10 15,0 2 4-15,3-2 6 16,3-4 0-16,-1-2-3 15,4-4-4-15,4 0-15 16,0-5-10-16,12-1-17 16,-12-9-6-16,9-7-1 15,-7-2 6-15,-7-8 8 16,6 2 4-16,-3-2 6 16,1 0 2-16,1 0 2 0,-2 1 1 15,0 4 0-15,-1 5 2 16,-2 9 8-16,2 3 1 15,-8 7-1-15,1 4-2 16,1 9-12-16,-8 3-5 0,-5 12 1 16,2 2-1-16,1 0 7 15,4 0 3-15,-5-11 3 16,8 2-2-16,2-7-29 16,5-4-25-16,8-1-71 15,-2-3-12-15,3-8 79 16</inkml:trace>
  <inkml:trace contextRef="#ctx0" brushRef="#br0" timeOffset="-207901.35">20186 5081 458 0,'1'2'131'0,"-2"-1"-157"16,-1 4 2-16,1-5 8 16,0 0 44-16,0 0 40 15,-1 6 68-15,0-1 18 0,-1 4 4 16,0 0-26-16,-11 23-55 15,7-15-16-15,-1 9-35 16,-4 6-10-16,3 3-10 16,0 4 5-16,0-10 27 15,6 0 6-15,3-9 4 16,0-8-2-16,0-6 1 16,2-4-2-16,1-4-23 15,0-8-8-15,-1-9-34 16,1-4-6-16,-2-10 6 15,4-1-10-15,2 1-11 16,2 2-3-16,0 4 5 16,-1 6 16-16,2 4 20 15,-1 2 6-15,4 4 8 16,-3-3 0-16,5 3 5 16,0-2 2-16,-1 2 0 15,4 3-2-15,-2 3-3 0,-1-2-1 16,0 6 1-16,-2-2-2 15,-5 3-10-15,-3 3-9 16,-2 3-22-16,-3 3-6 16,-8-1-1-16,-3 7 5 15,-8 2 14-15,0 4 5 16,-2 3 7-16,-2-2 3 16,2-1 5-16,2 1 3 0,7-4 10 15,3 0 10-15,6-2 12 16,3-2 0-16,2 0-4 15,6 2-11-15,1 1-21 16,6-4-1-16,1 2-1 16,2-4 0-16,0-5-2 15,-2 1-16-15,-4-4-202 16,-4-2 158-16</inkml:trace>
  <inkml:trace contextRef="#ctx0" brushRef="#br0" timeOffset="-205364.39">20384 5225 355 0,'0'5'217'0,"-2"1"-33"16,4 3-52-1,-4 1-26-15,-2 5-17 0,4 1-8 16,-4 5-4-16,1-3 1 15,-3-3-14-15,-1-1-12 16,7-2-16-16,-1-4-6 16,4-6 16-16,-2-3 0 15,-4-8 1-15,-1 2 3 16,2-4-18-16,2-1 1 0,6-4-2 16,0-7-7-16,0-4-13 15,0-3-2-15,-3 0-5 16,11 0 1-16,-5 1 1 15,4 1 0-15,6 1 2 16,-3 3 1-16,6 9 4 16,-6 2 2-16,-2 6 1 15,-3 2-2-15,-7 4-14 16,4 3-9-16,-2 9-13 16,1 2-3-16,-6 4 5 15,1 5 7-15,-6 2 9 16,2-1 2-16,-1 3 1 15,-1 0 0-15,0 0-16 16,-2 2-20-16,8-1-33 16,-1-1-5-16,5-3 14 0,3-3 22 15,-4-4 35-15,1-3 5 16,3-6-23-16,-4-6-23 16,3-3-93-16,-7-8-54 15,-1-4 117-15</inkml:trace>
  <inkml:trace contextRef="#ctx0" brushRef="#br0" timeOffset="-205165.92">20556 5187 1034 0,'10'5'420'0,"3"1"-284"15,-11-3-50-15,-2 0-88 16,-8 0-24-16,-8-1-13 15,-6 1 4-15,-4 1 16 16,-5 1 7-16,-4-3-5 16,10-1-37-16,6-4-309 15,6 0 258-15</inkml:trace>
  <inkml:trace contextRef="#ctx0" brushRef="#br0" timeOffset="-204496.86">20686 5217 511 0,'6'14'242'16,"-5"2"-101"-16,-3-2-65 15,0 0-17-15,-2-7-25 16,2-1-6-16,1 0-20 16,1-4-1-16,-3-6-5 15,2-4-1-15,-2-12 2 16,4-2-3-16,6-4 1 16,0-2 3-16,2 3 39 15,-2-3 25-15,-3 2 40 16,1 1 11-16,1 8-23 15,-1 4-20-15,0 8-23 16,0 1-4-16,-5 1-5 16,4 3-6-16,0 9-22 15,-1 2-13-15,1 10-13 0,-2 4-3 16,-1 1 8 0,-1 4 5-16,0-5 9 15,2-3 4-15,1-8 7 0,2-4 3 16,1-9-6-16,1-2-10 15,3-10-36-15,5-7-31 16,5-8-27-16,2-3 6 16,3 1 28-16,-3-1 24 0,1 6 28 15,-6-1 0-15,5 2 2 16,-6 1 6-16,-5 2 18 16,-1 3 4-16,-14-2-2 15,5 9-6-15,-1 2-30 16,-1 6-16-16,3 13-18 15,-9 2-3-15,-7 14 2 16,5 6 13-16,6 7 21 16,1 0 10-16,12-4 26 15,-6-4 9-15,-3-7 6 16,11 0 0-16,6-5-8 16,0-6-10-16,6-7-83 15,-5-5 25-15,4-16 5 16</inkml:trace>
  <inkml:trace contextRef="#ctx0" brushRef="#br0" timeOffset="-200606.35">19979 6108 187 0,'18'-28'144'16,"-15"18"16"-16,7 6-32 15,-6-2-5-15,0 1 3 16,-3 5 4-16,2 0 6 16,-3 0-5-16,0 0-26 15,0 0-21-15,0 0-42 16,0 0-17-16,0 0-15 15,3 12-3-15,-5 26 5 16,2-16 9-16,-9 0 19 16,5 4 7-16,6 1 7 15,-1-2-6-15,3 4-18 16,0-1-9-16,1 2-12 0,-4-1-2 16,1 0-1-16,1 2 0 15,-3-6 4-15,-1 1 2 16,1-4 6-16,0-3 1 15,2-2 0-15,1 0-5 16,0 3-6-16,-1-1-1 16,-5-2-3-16,3 4 4 15,0-2 7-15,-2 0 2 0,5 0 5 16,-1-4-3-16,-3-2 0 16,3 1 1-16,-1-3-1 15,-1 0 0-15,2 2-7 16,0-1-5-16,-2-1-4 15,-1 2-1-15,1-1-1 16,-1 2 0-16,0 2 0 16,0-2 1-16,0 3 2 15,0 0 0-15,1-2 3 16,2-3 0-16,2-2-1 16,-1-1-1-16,-3-5-5 15,2 1-16-15,-3-3-86 16,2-2-87-16,-1 0 114 15</inkml:trace>
  <inkml:trace contextRef="#ctx0" brushRef="#br0" timeOffset="-199533.59">19981 7348 287 0,'0'-1'127'0,"0"0"-60"16,0 1-12-16,0-1 25 15,0 0 28-15,0 1 56 16,0-1 20-16,0 0-28 15,0 0-23-15,0 1-54 16,0 0-23-16,2 13 8 16,0 25 5-16,-4-18 11 15,2 0 0-15,-3-2-25 16,5 3-13-16,-6 0-21 16,4-1-9-16,0 4-6 15,-4 2 1-15,8 1 5 16,-6-2 4-16,2 0 9 15,1-3 1-15,0 0-5 16,1 0-3-16,-1 2-3 16,-1-2 2-16,3 2 4 15,0-1 2-15,3 1 6 0,-1 3 1 16,-3-2-1-16,0-2-3 16,2-2-11-16,-3 0-4 15,-1-1-7-15,4-1-2 16,-4-2 0-16,4 1 1 15,4 0 0-15,-6 1 1 16,6 0 0-16,-5-3-2 0,0 2-1 16,3-1 0-16,-5-3 0 15,0 1-1-15,-1 0 0 16,4-2 0-16,-2 2 1 16,1 0 1-16,0-5-1 15,-3 0 1-15,1-1-1 16,0-1 1-16,-1 1-1 15,2 1 0-15,-2-4-1 16,-1 3 1-16,1-1 1 16,0 1-2-16,-1 3 2 15,1 1-1-15,0 1 0 16,-1 2 0-16,0 1-1 16,-2-3 0-16,1 5 1 15,3 2 4-15,-1-4 5 16,0 2 3-16,0-6 0 15,3-1-2-15,6-1-2 0,-3 2-3 16,2-5-6-16,-8 0-1 16,0-5-31-16,1-1-27 15,1-2-65-15,-2-1-73 16,0 0 123-16</inkml:trace>
  <inkml:trace contextRef="#ctx0" brushRef="#br0" timeOffset="-192934.17">19465 8906 443 0,'4'2'192'0,"-7"-1"-77"15,1 3-30-15,1-4 4 16,0 0 5-16,-6 12 3 15,-11 25-3-15,11-15 10 16,-1 1-2-16,-4 1-24 16,3 2-15-16,-3 2-39 15,3 1-11-15,5 1-5 16,1-1 1-16,8-6 3 16,2-4 0-16,10-7 4 15,5-4-2-15,2-8 0 16,3-1 3-16,0-3-4 15,-3 2 0-15,-1 0-4 16,-4 1-8-16,-9 1-34 16,-1 0-47-16,-6 0 52 15</inkml:trace>
  <inkml:trace contextRef="#ctx0" brushRef="#br0" timeOffset="-192664.32">19608 9038 846 0,'4'-2'350'0,"0"2"-217"0,-4-1-19 15,0 1 1-15,-1 0-39 16,0 0-23-16,0 0-33 15,-9 3-5-15,-17-1-9 16,-28 31-3-16,26-21 0 16,-4-2 2-16,11-2-43 15,2-4-64-15,7-2 68 16</inkml:trace>
  <inkml:trace contextRef="#ctx0" brushRef="#br0" timeOffset="-192397.32">19779 8871 913 0,'2'-1'328'0,"-2"0"-252"0,-5 0-81 15,4 0-6-15,0 1 7 16,-22 3 1-16,-40 10 5 16,20 0 2-16,-5 0 0 15,1 2 1-15,6-1-37 16,8-3-88-16,12-3 82 16</inkml:trace>
  <inkml:trace contextRef="#ctx0" brushRef="#br0" timeOffset="-192134.29">19724 8951 991 0,'7'9'345'0,"2"3"-300"0,-2 5-28 15,1 6 0-15,1 7 1 16,4 3 14-16,0 0 15 16,4-4 11-16,1-6 1 15,-6-7-40-15,2-6-30 0,-5-10-110 16,-1-5-148 0,-1-13 176-16</inkml:trace>
  <inkml:trace contextRef="#ctx0" brushRef="#br0" timeOffset="-191904.13">19946 8911 564 0,'-2'3'245'0,"-1"7"-119"15,-6 3-7-15,-5 3-9 16,-1 4-2-16,-2 4-21 15,-2 2-5-15,-4 3-8 16,2 4-13-16,0 0-20 16,0 1-8-16,7-2-25 15,3-6-7-15,4-9-30 0,3-4-72 16,5-12 68-16</inkml:trace>
  <inkml:trace contextRef="#ctx0" brushRef="#br0" timeOffset="-191654.33">19997 9198 1277 0,'8'9'452'0,"-6"-2"-381"16,1-1-41-16,-3-6-24 15,-4-1-46-15,5-4-174 16,5-3 141-16</inkml:trace>
  <inkml:trace contextRef="#ctx0" brushRef="#br0" timeOffset="-191039.06">20283 8882 700 0,'2'0'282'0,"0"3"-165"15,-2 0 1-15,0-3-10 16,-1 0-12-16,-1 5-36 16,-2 9-11-16,-9 28 0 15,7-18 5-15,-2 2 6 16,-1 1 0-16,1-2-8 15,5-6-6 1,2-9-8-16,0 0 1 0,1 29 4 16,3-1 3-16,7-1-7 15,1-18-3-15,2-4-20 16,-1-5-8-16,-1-4-13 16,0-5-9-16,0-5-14 0,1-2-5 15,3-8 1-15,0-1 5 16,3-4 8-16,-2-5 4 15,-2 2-7-15,0-3-5 16,-3 7-1-16,-3 2-2 16,-3 6-7-16,1 3-3 0,-7 4-12 15,-3 0-4-15,-10 3 16 16,-3 3 10-16,-2 5 15 16,1 7 8-16,-2 4 8 15,1 4 3-15,-1 3 16 16,0 0 6-16,6-3 6 15,1-1 0-15,7-6-11 16,3-6-6-16,3-6-13 16,2-4-32-16,6-8-136 15,2-4 114-15</inkml:trace>
  <inkml:trace contextRef="#ctx0" brushRef="#br0" timeOffset="-190803.34">20615 8925 1147 0,'1'4'445'0,"2"-1"-323"15,0 0-54-15,-1 0-43 16,-2-3-15-16,-1 0-97 16,0 0-123-16,0 0 139 15</inkml:trace>
  <inkml:trace contextRef="#ctx0" brushRef="#br0" timeOffset="-190626.73">20602 9081 1029 0,'-2'11'400'0,"5"-2"-294"16,-2-5-40-16,0-3-117 0,1 1-160 15,-2-3 139-15</inkml:trace>
  <inkml:trace contextRef="#ctx0" brushRef="#br0" timeOffset="-190000.75">20796 8945 948 0,'2'4'367'0,"-1"-4"-251"16,0 1 6-16,-1-2-23 16,0 1-15-16,0-1-38 15,0 0-12-15,1-1-16 16,2-8-5-16,9-1-7 15,28-20-1-15,-26 18-1 16,-1 3 0-16,-4 4-1 0,1 1-2 16,0 4-6-16,-5 2-3 15,3 4-5-15,-1 3-3 16,1 4-4-16,-3-1-2 16,-4 6-1-16,-5 2 0 15,-3 7 5-15,1 6 4 16,-10 4 4-16,1 3 5 15,-7 1 8-15,-1 0 6 16,3-10 5-16,-3-5 0 16,5-11-5-16,3-6-6 0,5-7-3 15,1-3 0-15,7-7 2 16,1-2 4-16,4-5 2 16,4 0 1-16,0 2 1 15,0 2 3-15,-1 6 0 16,-1 2 1-16,2 3 0 15,0 2-3-15,1-1-1 16,6 5 0-16,7-1 1 16,-1-2 1-16,7 0-2 15,-1-2-2-15,0-2-7 16,3-2-8-16,-6-3-28 16,-1-4-46-16,-2-6 53 15</inkml:trace>
  <inkml:trace contextRef="#ctx0" brushRef="#br0" timeOffset="-189604.79">21184 8888 353 0,'10'0'181'0,"-4"-2"32"15,-1 0-64-15,-4 0 48 16,0 2-9-16,-2 0-72 16,0 0-45-16,0 0-64 15,-2 10-11-15,-20 10-7 16,-28 23 3-16,23-12 10 16,1 2 5-16,4 2 6 15,6-1 0-15,10-3 4 16,3-4-2-16,8-6-20 15,7-4-4-15,9-7-54 16,6-6-22-16,7-11 6 16,0-4-2-16,-1-14 49 15,-3-4 23-15,-5-3 27 16,-2-4 26-16,-9 1 22 0,-6 2-3 16,-10 3-25-16,-8 7-30 15,-15 10-112-15,-4 7 72 16</inkml:trace>
  <inkml:trace contextRef="#ctx0" brushRef="#br0" timeOffset="-184274.02">19376 5569 431 0,'30'-8'210'0,"-26"2"-80"0,5 0-38 16,-6 1-9-16,8 0 16 15,0 1 51-15,-3-1 28 16,-4 2 5-16,0 1-18 16,-2 2-57-16,1 0-32 15,-3 0-52-15,0 0-19 16,0 0-22-16,-3 9-2 16,-7 6 0-16,-19 26 6 15,13-16 11-15,-3 4 2 0,6 1 4 16,-1-1 3-16,3 2 3 15,6-1 0-15,7 1 1 16,2-4-4-16,7-4-14 16,2-3-11-16,-5-6-35 15,11 0-21-15,-9-6-132 16,4-4 135-16</inkml:trace>
  <inkml:trace contextRef="#ctx0" brushRef="#br0" timeOffset="-183873.23">19715 5588 637 0,'2'2'284'0,"-2"-1"-113"16,-1 1-106-16,0-2-37 15,0 0-1-15,1 0 15 16,0 0 18-16,-1 6 27 15,-1 7 7-15,-6 27-17 16,3-17-17-16,-2 6-31 16,2 5-12-16,-2 3-11 15,2 0 0-15,5-2 3 16,0-5 3-16,1-9 1 16,3-7-13-16,-1-12-140 15,2-7 103-15</inkml:trace>
  <inkml:trace contextRef="#ctx0" brushRef="#br0" timeOffset="-183157.4">19782 5685 334 0,'1'0'169'0,"-1"-1"-16"15,0 1-26-15,0-1 14 16,0 1-3-16,3 0-7 16,-2 0-2-16,3 0-23 15,1-1-7-15,-5 0-32 16,3 0-23-16,0-1-17 15,-1 0-2-15,1 1-3 16,0-2 0-16,3-1-5 16,0 1-2-16,1 1 2 15,2-6 2-15,26-17 10 16,-22 20 3-16,-1 2 6 16,2 2-2-16,-3-1-8 0,-2 3-7 15,3 3-12-15,-4 1-5 16,6 2-10-16,-1 1-10 15,-6 3-16-15,4-3-3 16,-9 4-2-16,-2-1 7 16,1 0 8-16,-6 0-1 15,-5-2-5-15,1-1 1 16,-8 2 7-16,4-2 4 16,-1 4 13-16,1-4 3 0,-1-7 8 15,6 4 5-15,2-3 15 16,3 2 11-16,6 4 9 15,-1-2 0-15,8 2-5 16,1 2-10-16,-4-1-8 16,4-2-5-16,-1 0-9 15,-1 0-3-15,0-2-9 16,-1-1-5-16,1 0-10 16,-6-1-4-16,-1 1-7 15,5 0-3-15,-7 3-1 16,0 1 0-16,1 6 6 15,-10 0 0-15,-10 0 7 16,5 2 1-16,-10-9 3 16,5 2 3-16,4-8-3 15,0-3-22-15,4-5-176 16,3-1 148-16</inkml:trace>
  <inkml:trace contextRef="#ctx0" brushRef="#br0" timeOffset="-182574.32">20109 5665 606 0,'-1'0'243'16,"0"0"-124"-16,-1 0-108 16,1 0 1-16,0 0 2 15,0 0 11-15,0 0 8 0,0 0 5 16,0-1 5-1,0 0-7-15,1 0-13 0,0 0-5 16,0 0 1-16,0 1 29 16,0-1 44-16,0 0 21 15,0 0 25-15,7-2-17 16,6-1-24-16,24-1-14 0,-23 5-27 16,3 0-9-1,-2-4-22-15,-1 2-8 0,2-2-9 16,-1 2-5-16,2 0-3 15,-1 1-3-15,-2 0-3 16,0 1-1-16,-3 5-4 16,-2-3-3-16,-1 2-3 15,-7 1-5-15,1 1-7 16,-3 2-2-16,-4 0-3 16,-1 4 3-16,-6 4 8 15,1 6 5-15,-1 6 9 16,-1-1 5-16,-1-1 5 15,-2-3 2-15,2-7 10 16,3 0-42-16,6-9 25 16</inkml:trace>
  <inkml:trace contextRef="#ctx0" brushRef="#br0" timeOffset="-181904.4">20434 5506 1122 0,'4'0'366'16,"-5"-1"-395"-16,-1-1-10 15,1 1 2-15,0 0 9 0,0 0 33 16,0 0 20-16,0 1 40 15,0-1 18-15,0 0 10 16,0 0-2-16,0 0-12 16,1 0-8-16,0 1-3 15,0-1-4-15,0 1-18 16,0 0-9-16,2 9-17 16,5 8-12-16,24 24-9 15,-23-19-2-15,1 5 0 16,-1 2 2-16,3 2-3 15,-1-3 2-15,-2 3-3 16,1 1-1-16,-5 0-1 16,0 2-5-16,-13 1-11 15,-7-1 0-15,-12 4-77 16,-6 1 68-16</inkml:trace>
  <inkml:trace contextRef="#ctx0" brushRef="#br0" timeOffset="-160458.96">22728 5314 290 0,'1'25'161'16,"-6"-25"-9"-16,1 4-6 15,-2-4 1-15,3 0 5 16,3 4-23-16,-3-2-17 16,3-2-34-16,0 0-12 15,0-1-1-15,0 1-6 0,0-1-10 16,3-13-10-16,9-24-23 16,-4 21-5-16,-1-2-4 15,-2-3-2-15,2-1-5 16,-3 1 0-16,0-2-3 15,1 1 1-15,-2 1-1 16,0 1-2-16,2 4-24 16,-2 3-13-16,-2 0-1 15,1 6 2-15,-2 1 33 16,1 5 16-16,2 4 18 16,-3 0 3-16,0-2 11 15,0 0 5-15,0 0 6 16,1 5 2-16,2 5-10 15,1 1-10-15,5 24-17 16,-7-20-5-16,-2-2-8 16,0 5 0-16,0-5 0 15,3 0 2-15,4-3 1 0,-1-3-5 16,1-2-3-16,0-3-4 16,2-3-10-16,5-2 2 15,7-5 2-15,-2-4 2 16,3-4 8-16,-1-4 5 15,3 0 9-15,-6 0 6 16,1-1 3-16,2 2-1 0,-10-2-8 16,6 2-6-16,-4 3-7 15,-4 1-1-15,0 4-5 16,-4 0-3-16,-5 3-17 16,2 3-10-16,-3 1-3 15,0 4 2-15,1 4 17 16,-1-4 11-16,0 0 7 15,-3 16 2-15,-14 26 10 16,7-19 7-16,1 4 10 16,5-2 3-16,4 1-3 15,5-1-2-15,3-3-3 16,0-4-3-16,8 0-9 16,0-4-4-16,5 0-6 15,3 0-4-15,0-3-21 0,-5-1-13 16,-5-5-84-16,0-5-132 15,-6-14 171-15</inkml:trace>
  <inkml:trace contextRef="#ctx0" brushRef="#br0" timeOffset="-160038.75">23274 5089 1027 0,'4'0'343'15,"0"1"-329"-15,-3-1-28 16,-1 0-2-16,0 0 3 16,0 0 2-16,0 0 9 15,-1 0 6-15,0 0 18 16,-3 6 10-16,-9 11 9 15,-14 23 4-15,18-18 10 16,3 0 1-16,1-2-5 0,4 0-5 16,4-4-12-1,1-1-3-15,5-5-9 16,3-3-5-16,5-6-22 0,3-1-14 16,3-7-8-16,3-2-3 15,-5-8 7-15,-3-2 7 16,-3-2 11-16,-5-5 4 15,-2 1 2-15,-5 3-1 16,-8 1-25-16,0 5-18 0,-11 7-76 16,-1 0-50-16,-1 8-218 15,-4 1 243-15</inkml:trace>
  <inkml:trace contextRef="#ctx0" brushRef="#br0" timeOffset="-159559.32">23611 5057 390 0,'2'-2'201'0,"3"-1"-54"0,-2 2-34 16,-3 0-37-16,0 0-21 16,-1 1-34-16,0-1-4 15,0 1 7-15,-11 2 0 16,-8 3 8-16,-22 11-1 16,26-7-8-16,3-2 4 0,6 2 42 15,5-1 16-15,4-1-1 16,3 2-11-16,8-4-58 15,-6 4-23-15,11-2-16 16,0 2 3-16,1-1 2 16,4 1-2-16,-4-1 10 15,-4 0 1-15,-7 2 1 16,-6-3-2-16,-6 4-20 16,-7 0-5-16,-10 1 3 15,-2 2 8-15,-3 0 18 16,-5-6 5-16,7-2 1 15,1-4-10-15,8-4-12 16,6-1-5-16,7-8-62 16,4-2-204-16,16-9 206 15</inkml:trace>
  <inkml:trace contextRef="#ctx0" brushRef="#br0" timeOffset="-159260.62">23788 5055 839 0,'8'-3'321'0,"-4"1"-225"15,-3 1 0-15,1 4-10 16,-2-3-33-16,-1 0-42 16,0 0-12-16,0 0 0 15,-9 15 2-15,-15 24 5 16,13-15 2-16,5-2 12 15,0 0 6-15,6-1 7 16,3-3 1-16,6 0-3 16,6-1-7-16,7-2-10 15,3-2-13-15,3-4-21 16,-1-2-11-16,-2-7-35 16,-4-3-22-16,1-6 57 15</inkml:trace>
  <inkml:trace contextRef="#ctx0" brushRef="#br0" timeOffset="-159049.4">23953 5148 1061 0,'5'2'382'0,"3"0"-353"15,-12-3-54-15,-4 3-26 16,-1 1-7-16,-11 0 23 15,-3 2 19-15,-8-2 8 16,-1 2 2-16,-3-2 21 16,8-1-56-16,9 0 35 15</inkml:trace>
  <inkml:trace contextRef="#ctx0" brushRef="#br0" timeOffset="-158796.65">24025 5038 592 0,'-6'3'182'0,"-11"-1"-201"0,-4 2 24 16,-3 2 31-16,-4-2 5 15,-2 2 7-15,3 2-14 16,5-3-10-16,-2-1 3 16,10-2-92-16,4-1 52 15</inkml:trace>
  <inkml:trace contextRef="#ctx0" brushRef="#br0" timeOffset="-158379.72">24264 5020 801 0,'3'1'266'15,"-3"2"-255"-15,-7-3-66 16,-2 5-8-16,-8 2 7 15,-3 1 16-15,-5 1 24 16,-3-4 11-16,3 5 22 16,2-5 11-16,11 3 44 15,4 0 23-15,5-1 22 0,3 0-3 16,4 1-34-16,2 2-25 16,8 1-42-16,2 3-14 15,7 0-19-15,-1-2-2 16,4-1 9-16,0 1 9 15,-6-2 9-15,-2 1-2 16,-10-3-11-16,-2-1-18 16,-7 2-29-16,-6-2-9 0,-8 1 13 15,-5 1 16-15,-7 0 30 16,-5-1 12-16,-2-4-45 16,1-3 30-16</inkml:trace>
  <inkml:trace contextRef="#ctx0" brushRef="#br0" timeOffset="-149814.08">23172 5464 731 0,'5'-1'274'0,"-1"-2"-210"15,0-2-27-15,-1 1-9 16,2 1 8-16,-4 0 12 15,-1 2 9-15,0 0-16 16,0 0-15-16,0 1-18 16,0-1-10-16,0 1-1 0,-2 4 9 15,-11 16 18-15,-18 25 5 16,10-20 7-16,0-1-2 16,4 4-1-16,2-2 3 15,4 3 3-15,7 0 2 16,1-6-2-16,3 0-4 15,13-2-15-15,-3-8-23 16,4-2-63-16,4-4-120 16,4-6 117-16</inkml:trace>
  <inkml:trace contextRef="#ctx0" brushRef="#br0" timeOffset="-149199">23440 5525 725 0,'3'-3'270'0,"8"0"-222"0,-6-2-15 16,-3 1-18-16,1-1-9 16,1 1-5-16,-6 0-1 15,-2-2-10-15,1 1-4 16,-9 2-1-16,5 1 2 16,-10 3 10-16,1 3 4 0,2 4 10 15,-5-1 6 1,11 2 18-16,-1 1 19 0,8-1 36 15,1 0 6-15,3 0-15 16,4 0-18-16,3 2-44 16,4-1-13-16,2 2-5 15,-1 2-4-15,-3-4-3 16,0 6-3-16,-2 0-18 16,-2 2-15-16,-1 7-18 15,-6-5-6-15,-6 0-8 16,-4 0 10-16,-10-6 20 15,2 2 1-15,1-5 19 16,4-5 2-16,2-6 10 16,2-3 13-16,0-9 47 15,4-4 20-15,6-5 30 16,6-1 8-16,5-5-26 16,4-1-13-16,-6-3-24 15,4 3-11-15,3 2-14 0,-3 2-5 16,-4 5-11-16,1 1-5 15,-6 3-55-15,0 3-78 16,3 3 88-16</inkml:trace>
  <inkml:trace contextRef="#ctx0" brushRef="#br0" timeOffset="-148743.13">23620 5495 751 0,'29'-2'322'0,"-28"3"-178"15,-1 2-94-15,0 0-20 16,-1-3-35-16,0 0-9 16,0 0 2-16,-6 11 8 15,-19 25 14-15,9-15 6 16,0 4 2-16,-2 4-2 16,3-1 2-16,8 0 2 15,1-4 5-15,7-2 2 16,8-3 4-16,0-7-1 15,15-3-25-15,1-4-19 16,9-8-24-16,4-4-19 0,4-8-9 16,-2-5 24-16,-9-8 23 15,-4-3 26-15,-11-2 40 16,-6 1-9-16,-9 6-15 16,-7 2-9-16,-10 9-50 15,-2 1-42-15,-10 10 50 16</inkml:trace>
  <inkml:trace contextRef="#ctx0" brushRef="#br0" timeOffset="-148012.75">23904 5421 610 0,'3'0'320'16,"-5"0"-114"-16,6 0-80 15,-5-1-18-15,0 0-32 16,1 0-4-16,0 0-11 16,0 0-8-16,0 1-14 15,2 0 1-15,5 1 1 16,1 2-7-16,3-2-14 15,27 32-7-15,-21-14-13 16,0 2 0-16,5 5-2 16,-1 5-1-16,-4 5 0 15,-2 1-3-15,-13 0-15 16,-6 1-5-16,-20-4-113 16,-1 4 96-16</inkml:trace>
  <inkml:trace contextRef="#ctx0" brushRef="#br0" timeOffset="-138334.82">23491 6027 591 0,'0'0'265'0,"4"0"-130"0,-4 0-38 0,0 0-45 15,0 0-2-15,0 0 4 16,0 0-4-16,0 0-23 16,0 0-16-16,-1 0-32 15,-1 13-5-15,-4 30 5 16,5-19 5-16,0 7 10 16,-3 0 2-16,3 5 4 15,-2-3 0-15,-1 3 1 16,4 2 0-16,-2 1-1 15,2 5-2-15,0 4 1 16,-1-2-1-16,0-1 3 16,0-2 3-16,0-5 9 15,0-1 6-15,1-2-1 16,0 1 1-16,0-1-8 16,2 1-4-16,1-1 2 15,-1-2 1-15,6-4 1 16,-4-7 2-16,2-6-17 0,-3-6-89 15,6-5 67-15</inkml:trace>
  <inkml:trace contextRef="#ctx0" brushRef="#br0" timeOffset="-137568.02">23382 7566 131 0,'8'-13'103'0,"-2"-3"23"16,-5 0-7-16,3-2-35 15,-3 2-22-15,-1 1-41 16,0 1-7-16,0 4-5 16,0 2-9-16,2 5 0 15,-2 1-1-15,-4 3 9 16,3-1 11-16,0 0 11 16,-3 8 10-16,-4 12 21 15,-10 43 12-15,14-23 17 16,-4 2-3-16,5 4-25 15,3 3-18-15,-2 7-27 16,1 1-3-16,1 7 1 16,0 0 0-16,3 0 19 0,2 0 9 15,-2-3 25-15,-2-3 6 16,-6-7-8-16,4-7-11 16,-2-10-29-16,2-4-9 15,-1-10-12-15,-2-3-1 16,-1-4-19-16,3-3-18 0,2 3-68 15,3-1-58-15,8 4-160 16,2 2-50-16,6-1 220 16</inkml:trace>
  <inkml:trace contextRef="#ctx0" brushRef="#br0" timeOffset="-136514.51">22770 8950 210 0,'0'0'116'0,"0"-1"32"0,0 1 12 15,0-1 62-15,1 0 13 16,0 0-36-16,-1 0-16 16,0 1-63-16,0-1-44 15,0 0-56-15,0 1-23 16,-1 19-22-16,-15 33 5 0,-2-12 16 16,-2 0 4-16,3-2 10 15,3-1 6-15,6-6 12 16,4-1 11-16,11-4 39 15,1-5 10-15,10-1 16 16,2-6-3-16,5-3-31 16,1-4-20-16,-2-7-48 15,-1 0-29-15,-5-9-77 16,2-2-119-16,-2-8 146 16</inkml:trace>
  <inkml:trace contextRef="#ctx0" brushRef="#br0" timeOffset="-136273.49">22964 9056 1091 0,'0'3'322'0,"-8"-3"-329"0,-9 7-110 16,-5 1 13-16,-11 6 58 16,-1 0 21-16,-4-4 22 15,1 0 6-15,4-5-118 16,3-1 89-16</inkml:trace>
  <inkml:trace contextRef="#ctx0" brushRef="#br0" timeOffset="-136029.72">23135 8840 1026 0,'-5'0'270'15,"-14"4"-390"-15,-7 3-8 16,-18 5 58-16,-3 4 26 16,-8 2 30-16,-1-2 8 15,3 1 17-15,2-1 5 16,14-4-9-16</inkml:trace>
  <inkml:trace contextRef="#ctx0" brushRef="#br0" timeOffset="-135643.97">22960 9036 486 0,'2'8'255'0,"2"0"-81"15,4 2-19-15,-4 1-5 16,6 1-35-16,0 3-25 15,3 3-41-15,5 4-12 16,3 3-17-16,1 4 2 16,-5-3 4-16,1 0-3 15,-5-9-9-15,-3-4-19 0,-4-6-125 16,-2-2-187-16,-4-5 204 16</inkml:trace>
  <inkml:trace contextRef="#ctx0" brushRef="#br0" timeOffset="-135408.96">23220 9015 1041 0,'1'6'341'0,"-3"4"-352"15,-4 3-4-15,-5 7 11 16,-4 3 14-16,-3 5 34 15,-6 2 8-15,-1-1-4 16,-1 1-8-16,3-4-21 16,0-3-6-16,4-6-13 0,5-4-37 15,5-5-252-15,5-2 204 16</inkml:trace>
  <inkml:trace contextRef="#ctx0" brushRef="#br0" timeOffset="-135201.04">23321 9319 1228 0,'3'2'429'15,"0"-1"-380"-15,-4-3-255 16,0 1 147-16</inkml:trace>
  <inkml:trace contextRef="#ctx0" brushRef="#br0" timeOffset="-134601.65">23583 8939 338 0,'-1'0'235'0,"0"0"26"16,0 0-23-16,0 0-42 16,0 0-22-16,0 0-29 15,0 0-17-15,0 0-19 16,1 0-15-16,0 0-34 15,0 0-10-15,12 0-23 16,1 0-9-16,26-2-9 0,-27 1-5 16,1-1-4-1,3 0-3-15,-1-1-2 0,2 2-3 16,-3-1-12 0,2 2-10-16,1 2-15 0,1 1 2 15,-1 2 5-15,0 3 7 16,-2 0 6-16,-3 1-7 15,-6 3-14-15,-2 1-4 16,-7 3-5-16,0 4 4 16,-1 5 15-16,-2-1 9 0,-2 7 12 15,-4 1 6-15,-3 4 9 16,3 4 1-16,-1 2 5 16,-2-1 4-16,3-6 2 15,0-4 1-15,3-13-6 16,6-4-39-16,3-11 22 15</inkml:trace>
  <inkml:trace contextRef="#ctx0" brushRef="#br0" timeOffset="-134331.55">24013 9043 873 0,'6'2'381'0,"2"1"-211"15,-5 1-48-15,-1-4-59 16,1 0-43-16,-3 0-124 15,0 0-303-15,-1-1 278 16</inkml:trace>
  <inkml:trace contextRef="#ctx0" brushRef="#br0" timeOffset="-134169.75">23945 9197 1181 0,'12'2'412'0,"-6"-1"-369"16,-7-1-27-16,2-1-16 15,-1 0-47-15,0 0 31 16</inkml:trace>
  <inkml:trace contextRef="#ctx0" brushRef="#br0" timeOffset="-133632.43">24190 8950 271 0,'-1'0'280'15,"-1"0"44"-15,1 0 7 16,0 0-23-16,1 0-91 0,0 0-53 15,0 0-87-15,0 0-29 16,0 0-32-16,7 0-3 16,6 0-5-16,26-1-2 15,-22-3-5-15,0-3-5 16,1-1-9-16,0 1-12 16,3 2-19-16,-1 0-9 15,-2 4-3-15,3 1 9 16,-4 2 13-16,-1 3-1 15,-4 7-25-15,-8 5-10 0,-5 9-8 16,-7 5 8-16,-6 9 33 16,-4 1 14-16,-1 5 14 15,2 0 6-15,2-4 3 16,2-2 1-16,2-10-20 16,2-5-56-16,7-8 51 15</inkml:trace>
  <inkml:trace contextRef="#ctx0" brushRef="#br0" timeOffset="-130463.63">16356 12129 861 0,'0'-5'365'16,"0"0"-185"-16,5 1-33 15,-4 0-32-15,4 2-12 16,-5 0-31-16,0 1-9 0,0 0-9 15,0 1-3-15,0 0-26 16,0 0-15-16,1 7-21 16,-1 14-8-16,-3 34 16 15,1-12 8-15,0 12 18 16,-3 1 2-16,-1-3 0 16,2-3-4-16,-1-15-5 15,4-5-1-15,-1-11-1 16,0-4-21-16,2-6-184 15,-1-5 140-15</inkml:trace>
  <inkml:trace contextRef="#ctx0" brushRef="#br0" timeOffset="-129733.31">16456 12151 658 0,'0'0'264'0,"0"0"-175"16,1 0 2-16,-1 0-20 15,0 0-6-15,0 0 22 16,0 0 21-16,0 0 40 16,0 0 5-16,0 0-26 15,0 0-19-15,7 0-39 16,6-2-12-16,26-10-19 16,-23 4-11-16,4-2-12 15,-3 1-5-15,5 6-5 16,-3-2-3-16,3 2-13 15,2-2-9-15,-4-2-17 16,3 3-3-16,-5 4-5 16,-3 2-2-16,-3 4-8 15,-5 4-9-15,-5 0-6 0,-3 5 2 16,-10 5 11-16,-1 1 7 16,-11 1 14-16,0-2 6 15,0 1 12-15,-1-5 7 16,7-5 8-16,3-3 3 15,5-7 9-15,0 0 9 16,8 0 31-16,0-1 19 0,3 0 11 16,-2 0-5-1,0 0-28-15,8 0-26 0,12 1-28 16,27 4-21-16,-26-2-19 16,-1 1-4-16,4 2-5 15,-6 0 10-15,1 2 4 16,-1 1-2-16,-7 2 5 15,2 5-3-15,-6 6 0 16,-3-1 2-16,-4 8 2 16,-4-4 6-16,-8-1 13 15,-4-3 5-15,-9-1 4 16,3-3-1-16,-12-4-5 16,1-4-2-16,5-9 1 15,-2-6 1-15,12-4-139 16,2-4 115-16</inkml:trace>
  <inkml:trace contextRef="#ctx0" brushRef="#br0" timeOffset="-129236.16">17049 12173 833 0,'5'0'330'16,"-3"-1"-198"-16,-1 2-161 15,-2-1-26-15,0 0-19 16,0 0 11-16,-17 10 52 15,-25 29 23-15,28-15 56 16,1 0 20-16,4 3 18 16,4 0 6-16,7 1 3 15,-1-3-5-15,9-3-12 16,5 0-5-16,4-6-24 0,7-1-7 16,3-6-10-16,1-6-13 15,2-3-24-15,0-1-14 16,-4-7-18-16,-1 0-6 15,-8-5-13-15,-5 0-7 16,0-2-12-16,-6-6-3 16,1-3 7-16,-2-4 8 0,-9-3 13 15,1-2 6-15,-6 0 3 16,-1 3 0-16,-1 9-22 16,-3 3-25-16,-2 11-93 15,-1 3-61-15,-3 8 137 16</inkml:trace>
  <inkml:trace contextRef="#ctx0" brushRef="#br0" timeOffset="-128197.25">17682 12157 1053 0,'0'-1'379'0,"0"1"-334"15,0-1-22-15,0 1-27 16,3 5-4-16,3 16 22 16,3 33 15-16,-6-25 19 15,-1-1 2-15,4-5-8 16,-2 0-7-16,-3-6-14 15,2-3-5-15,-2 0-99 16,0-5-302-16,1-1 268 16</inkml:trace>
  <inkml:trace contextRef="#ctx0" brushRef="#br0" timeOffset="-127961.65">17847 12273 753 0,'0'0'295'0,"0"-1"-185"16,-5-1-154-16,4 2-11 16,0-1 0-16,-12 0 21 0,-7 0 32 15,-30 2 4-15,27-1 7 16,4-1 3-16,-1 1-20 15,6 1 8-15</inkml:trace>
  <inkml:trace contextRef="#ctx0" brushRef="#br0" timeOffset="-127537.59">18183 12013 712 0,'6'8'242'0,"1"8"-212"16,-6 3-23-16,-4 9 32 16,-1 7 15-16,0 11 44 15,3 2 13-15,1 8 5 16,4-1-10-16,4-5-42 15,0-7-12-15,-1-13-9 16,-1-8 2-16,-1-13-2 16,1-3-25-16,-1-6-174 15,1-7 114-15</inkml:trace>
  <inkml:trace contextRef="#ctx0" brushRef="#br0" timeOffset="-126837.41">18343 12141 625 0,'5'-5'311'0,"-3"5"-66"15,0 0-90-15,0 0-23 16,-2 0-6-16,0 0-9 16,0 0-9-16,0 0-14 15,0 0 0-15,3-1-18 16,1 0-13-16,10-2-23 16,-6 1-7-16,32-12-13 15,-25 10-4-15,2-2-7 16,3 4-1-16,0 1-4 15,0-2-2-15,-2 4-2 16,0 1-2-16,2 2-6 16,-2 3-2-16,1 2-7 15,-7 0-3-15,-3-2-8 16,-6-1-6-16,-2 1-11 16,-2 0-5-16,-4 2-1 0,-2 2 4 15,-2 3 10-15,-4-1 5 16,-5 1 8-16,1 0 0 15,1-3 5-15,-2-1 3 16,6-6 7-16,-1-1 6 16,7-3 7-16,4 0 4 15,3 2 7-15,-1-2-2 16,0 0-5-16,0 0-2 0,3 1-6 16,11 3 0-16,4 4 0 15,26 12 0-15,-25-13-2 16,-2 0-4-16,-2 0-27 15,-2 1-9-15,-2 2-17 16,-1 3-12-16,-5 3 7 16,-4 5 5-16,-3 0 8 15,-4-2 4-15,-5 3 7 16,-4-5-4-16,-6 4 0 16,-3-3 6-16,-6-6 12 15,0-7 4-15,4-5 12 16,6-3 0-16,-1-4-97 15,6-1 80-15</inkml:trace>
  <inkml:trace contextRef="#ctx0" brushRef="#br0" timeOffset="-126214.83">18756 12211 637 0,'2'-1'285'0,"-1"-1"-143"16,0 0-1-16,-1 2-45 16,0 0-32-16,0-1-42 15,0 1-12-15,0-1-2 16,0 0 1-16,0 1 17 16,0-1 18-16,0 0 34 15,0 0 12-15,0 1 2 0,0 0-7 16,0 0-14-16,8 1-4 15,5 0-4-15,26 1-4 16,-21-2-14-16,-2 0-6 16,1-1-10-16,3 1-5 15,4-2-7-15,0-1-2 16,2-2-5-16,-1 0-1 16,-3-1-5-16,5-2-2 15,-3 3-3-15,-1 1-4 0,-9 1-6 16,-3 2-7-16,-6 1-19 15,2 1-9-15,-2 6-23 16,-1 2-3-16,-3 8 4 16,-3 2 5-16,-5 10 25 15,-1 3 12-15,-2 6 18 16,4 7 6-16,3 3 3 16,0-2 2-16,3-4-10 15,3-4-13-15,3-9-34 16,7-1-34-16,-2-9-88 15,2-4-69-15,-2-9 152 16</inkml:trace>
  <inkml:trace contextRef="#ctx0" brushRef="#br0" timeOffset="-125085.63">19630 12172 904 0,'-1'-22'357'16,"1"23"-240"-16,1 2-47 0,1 4-44 15,-2 3-10-15,0 8-16 16,0 3-2-16,-2 8 2 16,2 2 0-16,0 0 7 15,2-1 2-15,1-7-13 16,3-3-34-16,1-9-141 15,4-2 120-15</inkml:trace>
  <inkml:trace contextRef="#ctx0" brushRef="#br0" timeOffset="-124818.13">19738 12250 1048 0,'28'-7'337'15,"-29"6"-376"-15,-2 0-41 16,-4 0-11-16,-4 0 14 16,-9 1 47-16,-3 0 7 15,-8 2 19-15,-1 1 6 0,-2 1 7 16,5-2 6-16,7-1-47 15,3-1 29-15</inkml:trace>
  <inkml:trace contextRef="#ctx0" brushRef="#br0" timeOffset="-124133.16">20185 12080 999 0,'14'-1'400'0,"-7"0"-244"15,-3 0-65-15,-4 1-52 16,0 0-39-16,0-1-91 16,0 1-24-16,-1 0-12 15,-5 0 19-15,-20 4 63 16,-26 9 21-16,24-5 24 15,4 1 7-15,7 1 7 16,5-1 8-16,9 1 19 16,3-2 10-16,1-1 9 15,5 1-1-15,6 2-12 16,4 3-8-16,5 3-17 16,3 0-11-16,2 3-13 15,0-1-8-15,1 2-8 16,-2 2-4-16,0 0 0 15,-1 3 2-15,-7-1 0 0,0 3-1 16,-11-2-8 0,-3 1-5-16,-5-2-12 0,-6-2-3 15,-8-3-7-15,-5-4-2 16,-2-5 4-16,-3-2 3 16,0-8 13-16,2-3 8 15,-1-8 34-15,7-3 31 16,10-5 76-16,2-4 28 15,9 0 35-15,1-8-2 0,5-3-40 16,4-3-19-16,-1-4-45 16,6 1-16-16,-5-1-27 15,1 3-7-15,-5 3-10 16,-3 2-7-16,3 10-21 16,-2 2-24-16,-1 9 27 15</inkml:trace>
  <inkml:trace contextRef="#ctx0" brushRef="#br0" timeOffset="-123671.06">20538 12129 386 0,'5'-2'218'0,"-2"3"-80"16,-2 1-30-16,-1-2-109 15,-1 0-57-15,0 0-38 16,-6 12 7-16,-41 26 45 15,22-17 35-15,2 4 52 16,5 4 29-16,7 3 35 16,4 1-2-16,9 5-10 15,-1-2-17-15,8-5-17 16,9 2-20-16,10-9-67 16,2-5-16-16,9-8-46 15,0-8-62-15,-1-16-28 16,1-6 11-16,-10-15 110 15,-8-4 94-15,-15-11 93 16,-5-1 23-16,-15 0-64 16,-1 3-27-16,-12 12-62 15,-3 9-178-15,-5 18 115 0</inkml:trace>
  <inkml:trace contextRef="#ctx0" brushRef="#br0" timeOffset="-123252.61">21109 12201 744 0,'2'1'298'0,"-2"-1"-208"16,-3 0-147-16,2 0-34 16,-3-1-28-16,-19 1 26 15,-32 2 48-15,25-2 19 16,5 1 31-16,0 1 12 0,6 0-93 16,4 2 63-1</inkml:trace>
  <inkml:trace contextRef="#ctx0" brushRef="#br0" timeOffset="-123016.55">21143 12307 1055 0,'2'-1'335'0,"-2"1"-420"16,-4-1-31-16,3 0-32 16,-2 0 13-16,-24 0 75 0,-32 1 28 15,28 2 24-15,-1 1 8 16</inkml:trace>
  <inkml:trace contextRef="#ctx0" brushRef="#br0" timeOffset="-117519.56">22391 12033 138 0,'-2'0'79'0,"1"0"-11"0,0 0-12 16,0 0-13-16,0 0-2 15,-3 1 14 1,-1 0 11-16,4-1 21 0,0 0 12 16,-1 0 49-16,1 0 28 15,0 0 60-15,0 0 2 16,0 0-48-16,0 0-33 16,1 0-67-16,0 0-17 15,0 0-15-15,8 1-10 16,6 0-19-16,27 3-6 15,-25-4-11-15,-1 0-4 0,3 1-2 16,-1-1-2-16,-4 0-1 16,-1 0-1-16,4 0-2 15,-2 0 0-15,4 0 0 16,-7 0-1-16,0 0 0 16,-3-2-2-16,-3 2-2 15,-1-2 0-15,-2 2-2 16,-2 0-1-16,0 0 0 15,0 0 0-15,0 0 1 16,0 0 2-16,0 0 3 16,0 0 0-16,0 0 1 15,0 0-2-15,0 0-6 16,0 0-5-16,0 0-13 16,0 0-9-16,0 0-11 15,1 3 3-15,2 16 6 16,-2 24 9-16,-7-10 12 15,-3 5 3-15,-3 10 7 0,3 4 3 16,3 4 4-16,1-1 2 16,3-10 2-16,1-7 3 15,1-16-16-15,0-8-23 16,1-14 75-16,1-7-45 16</inkml:trace>
  <inkml:trace contextRef="#ctx0" brushRef="#br0" timeOffset="-112124.91">21993 12065 257 0,'5'2'169'0,"-5"-1"6"0,-1-1-45 15,0 0-45-15,0 0-12 16,0-1-17-16,0 0-4 16,1 1 23-16,0 0 12 15,0 0 19-15,0 0 3 16,0 0-34-16,0 0-24 15,0 0-49-15,1 3-22 0,-1 0-33 32,0-2 0-32,3 20 10 0,-1 33 11 15,-8-18 23-15,-3 3 5 0,2-18 7 16,2-4 6-16,-3-7 10 16,5-3 8-16,5-1 46 15,0-2 26-15,6-1 25 16,0-2 2-16,7-1-20 15,1-1-7-15,9 0-24 16,-2-1-8-16,1 0-17 16,0 1-21-16,-7-1-11 15,1 1-6-15,-6-1-13 16,-1 0-16-16,-1 0-62 16,-5 1-57-16,-1 0-219 15,-3-2 226-15</inkml:trace>
  <inkml:trace contextRef="#ctx0" brushRef="#br0" timeOffset="-111788.74">22180 12043 763 0,'7'0'297'16,"-2"-2"-215"-16,0-2-25 16,-3 4-18-16,0 0-31 15,-2 0-19-15,0 0-39 16,0 0-8-16,0 5-1 16,-1 10 8-16,-7 31 23 15,2-18 8-15,-1 10 17 16,2 1 8-16,3 6 6 15,1 1 0-15,2-4 5 16,0 0-3-16,3-11 6 16,-2-6 4-16,1-10 13 15,-1-6-12-15,-2-9-13 0</inkml:trace>
  <inkml:trace contextRef="#ctx0" brushRef="#br0" timeOffset="-109140.82">21534 12090 210 0,'0'-1'83'0,"0"1"-59"0,0-1-7 16,0 0 11-16,0 1 14 16,0 0 27-16,-2 0-1 15,2 0-7-15,-1 0-6 16,0 0-11-16,0 0-4 16,0 0-1-16,0 0 3 0,0 1 20 15,0-1 14-15,-1 2 19 16,1-1-1-16,0-1-23 15,0 1-17-15,0-1-25 16,-1 2-7-16,1-2 14 16,0 1 17-16,0-1 47 15,0 0 23-15,0 0 18 16,0 0-14-16,0 0-38 16,0 0-21-16,1 0-27 15,0 0-3-15,4 0-2 16,9-1-4-16,2-1-6 15,22-3-4-15,-22 1-7 16,-2 2-2-16,1 0-5 16,0 0-2-16,0-1-3 15,0 2-4-15,-3-1-9 16,1 2-6-16,-3 4-15 0,-3-1-7 16,-2 6-15-16,-1-1-2 15,-1 2 3-15,-2 5 8 16,-5 3 15-16,-1-1 6 15,-6-1 1-15,1-2-2 16,-2-3-8-16,-4-2-4 16,0-2 3-16,-1-1 4 0,4-2 16 15,1 0 6-15,4-2 11 16,3-1 5 0,3-1 14-16,2 0 11 0,1 0 22 15,0 0 9-15,0 0-2 16,0 0-9-16,0 0-22 15,10 0-10-15,1 0-10 16,27 4-3-16,-26-3-5 16,2 2-2-16,0 1-8 15,0 1-7-15,-2 4-10 16,-2-4-4-16,-1 6-8 16,-2 1-3-16,-2 2-12 15,0 6-6-15,-2 6 3 16,-1 3 6-16,-3 3 18 15,-3-1 7-15,-3-6-2 16,-1-3-6-16,-8-5-21 0,1-5-13 16,-13-6-10-16,-3-2 1 15,-5-6 12-15,-2-5 15 16,3-7 26-16,2-3 18 16,5 1 3-16</inkml:trace>
  <inkml:trace contextRef="#ctx0" brushRef="#br0" timeOffset="-100675.72">22872 12310 193 0,'28'-3'90'0,"-28"7"-32"16,2 3-22-16,-6-1 9 0,-1 1 21 16,-3 0 15-16,7 3 34 15,-1-1 7-15,1-2-10 16,2 3-16-16,-1 2-46 15,-1 3-19-15,2 5-19 16,-1 1-4-16,0 0 6 16,2-2 10-16,0-7 42 15,5-3 20-15,5-5 12 16,2-3-3-16,4-5-51 16,-1-5-31-16,3-7-38 15,2-3-15-15,-1-9 1 16,1 2 8-16,-7 0 18 15,-2 0 5-15,-3 8 5 16,-4 3-1-16,-4 6-8 16,-1 5-6-16,1 3-22 15,-2 1-4-15,0 0 8 16,0 0 5-16,0 0 22 0,0 0 5 16,-1 2 7-1,0 11 6-15,-3 22 14 0,3-18 4 16,0 6-4-16,-1 0-5 15,1 6-12-15,-3 0-3 16,-2 3-2-16,0-3 1 16,1 0 0-16,2 0 0 15,1-2 0-15,-4 1-2 16,-3 0-1-16,-3-1-2 16,2 1-2-16,1-4-2 0,1-8-7 15,2-2-8-15,-6-11-20 16,2-1-20-16,0-6-13 15,0-7 5-15,5-8 31 16,-2-7 25-16,0-6 34 16,6 2-14-16,3 1 0 15</inkml:trace>
  <inkml:trace contextRef="#ctx0" brushRef="#br0" timeOffset="-100164.35">23152 12379 691 0,'0'0'307'0,"6"0"-123"16,-1 0-43-16,-1 0-28 15,0 0-18-15,-2 0-48 16,1 1-27-16,-1-1-25 16,-1 7-13-16,1 0-7 15,7 5 3-15,8 18 11 16,-17-23 5-16,0 1 6 15,-2-4 2-15,2-5-1 16,-1 0-3-16,1 0-23 16,0 1-7-16,0-1-2 15,0 0 5-15,0-5 34 16,0-8 17-16,2-22 18 16,-1 23 4-16,2 4 2 15,1 1-1-15,5 3-3 16,0-3-2-16,1 1-7 0,2 2-5 15,-1-1-13-15,1 1-5 16,-3-1-9-16,4 1-5 16,-2 0-37-16,0 0-44 15,-3 1-196-15,0 1 183 16</inkml:trace>
  <inkml:trace contextRef="#ctx0" brushRef="#br0" timeOffset="-99606.82">23415 12286 194 0,'37'11'131'16,"-29"-11"-15"-16,-4-1-15 0,-1 0-5 16,-1-3-40-16,1 1-17 15,2 0-27-15,-2 1-6 16,4 2 6-16,-6 0 4 15,-3-1-6-15,2 1-12 16,-1 0-38-16,0 0-18 16,0 0-12-16,0 0 7 0,-4 2 27 15,-8 5 13-15,-27 16 21 16,27-12 8-16,3-2 14 16,5 0 13-16,4-3 80 15,1 2 27-15,8-1 20 16,-3-2-4-16,1 1-75 15,0-2-29-15,6-1-33 16,-1 3-9-16,2 1-24 16,-2-1-11-16,-9-1-13 15,7 2-13-15,1 1-2 16,-4 3-2-16,2 4-2 16,-6-4 5-16,-5 2 3 15,-4 0 0-15,-9-8-10 16,2 5-12-16,1-3 46 15</inkml:trace>
  <inkml:trace contextRef="#ctx0" brushRef="#br0" timeOffset="-91345.05">22282 12790 647 0,'7'-2'326'0,"-4"-1"-112"16,0 0-27-16,-2 2-83 16,-1 0-28-16,0 1-40 15,-1 0-10-15,1-1-16 16,0 0-9-16,-1 1-29 16,0 0-5-16,0 0 3 15,-7 17 9-15,-19 31 29 16,7-15 7-16,-4 8 8 15,2 6 1-15,-5 5-1 16,2 6-4-16,4-3-9 16,1-3 13-16,9-6 21 15,5-9 7-15,7-4 9 16,8 0-10-16,6-4-16 0,3 0-2 16,7-4-1-16,-2-3-7 15,2-9-27-15,-1-2-26 16,-6-6-71-16,-2-3-66 15,-6-3 104-15</inkml:trace>
  <inkml:trace contextRef="#ctx0" brushRef="#br0" timeOffset="-90942.79">22368 13223 634 0,'6'-2'288'16,"-6"2"-152"-16,0 1-46 16,-1-1-65-16,0 0-17 15,0 15-1-15,-1 27-4 16,1-16 4-16,-2 1-2 15,-5-2 3-15,4 1-12 0,-2-7 3 16</inkml:trace>
  <inkml:trace contextRef="#ctx0" brushRef="#br0" timeOffset="-90793.5">22391 13051 784 0,'11'-1'341'15,"-5"1"-131"-15,-1 4-226 16</inkml:trace>
  <inkml:trace contextRef="#ctx0" brushRef="#br0" timeOffset="-90366.22">22688 12923 670 0,'11'-8'306'0,"-5"2"-147"16,-3-2-34-16,-3-1-53 16,0 1-36-16,0 1-50 15,0 3-23-15,-9 4-25 16,-2 2-7-16,-8 7-22 16,-5 2-9-16,5 8-11 15,-2 1 9-15,4 6 44 16,3-2 23-16,5 3 33 15,0 0 4-15,3 3 16 16,6 3 10-16,0 2 10 16,0-1 2-16,0 1-10 15,1-2-8-15,2-2-7 0,0-1-2 16,-1-9-3-16,-2-3 1 16,-1-9 0-16,3-3-16 15,2-3-117-15,0-5 90 16</inkml:trace>
  <inkml:trace contextRef="#ctx0" brushRef="#br0" timeOffset="-90092.61">22689 13201 594 0,'7'-1'340'0,"-6"0"-69"16,-1-2-125-16,-13 2-109 16,-9 1-49-16,-15 2-27 15,-4 5 10-15,-4 3 27 16,0 1 1-16</inkml:trace>
  <inkml:trace contextRef="#ctx0" brushRef="#br0" timeOffset="-88677.07">23043 12967 486 0,'4'-7'292'0,"2"2"-15"16,-6 0-28-16,0 2-58 15,0 0-21-15,-3 0-49 16,3 2-31-16,0 1-57 15,0 0-26-15,0 1-33 16,-2 20 0-16,-6 34 10 16,4-15 7-16,-6 4 8 15,3 3 1-15,-2-1 3 16,2 0-1-16,3-3 3 16,-1-4 3-16,-1-9 4 15,-1-2 2-15,5-9-2 0,0-1-1 16,2-6 2-16,0-3 3 15,-1-7 11-15,1-2-4 16,3-5-14-16,-3 5-6 16,0-1-12-16,11-16 3 15,12-23 12-15,-10 21 7 0,2 1 12 16,-1-2 1-16,2 3-6 16,-4 2-6-16,-5 4-21 15,1 2-6-15,1-1-17 16,3 4-17-16,-1 0-6 15,3 2 2-15,-1 4 17 16,2 3 18-16,-2-1 13 16,-2 0-1-16,0 1-10 15,-3 0-11-15,3 5-22 16,-2 2-14-16,-4 4-10 16,-3 0 3-16,-7 4 10 15,-4 4 7-15,-6-2 12 16,-1 1 4-16,-4-1 14 15,-1-3 9-15,-1-7 15 16,1-3 2-16,1-8-5 16,7-6-61-16,6-6 43 0</inkml:trace>
  <inkml:trace contextRef="#ctx0" brushRef="#br0" timeOffset="-88343.01">23374 13230 230 0,'1'7'64'0,"-4"1"-85"15,-1 5 0-15,-9 1 31 16,1 2 33-16,0 1 74 16,0 3 32-16,5 1 39 15,0-2-5-15,2-2-39 16,5-4-26-16,0-2-41 16,4-1-14-16,4-5-40 15,3-2-48-15,5-4 27 0,-1-5-187 16,-1-8-119-16,8-1 215 15</inkml:trace>
  <inkml:trace contextRef="#ctx0" brushRef="#br0" timeOffset="-88271.33">23430 13258 510 0,'-10'-14'197'0,"-4"4"-120"16,-2 8-240-16,-2 2 108 0</inkml:trace>
  <inkml:trace contextRef="#ctx0" brushRef="#br0" timeOffset="-87806.89">23535 13201 749 0,'5'4'282'0,"-4"1"-221"16,0 2-18-16,-1 6-21 0,-3 0-1 15,0 7 16-15,-2 1 10 16,-1 0 7-16,3 2-4 15,2-3-12-15,1-1-5 16,0-3 13-16,0-6 18 0,-4-6 38 16,4-1 22-16,0-3 0 15,1-3-20-15,-1 2-46 16,0 0-26-16,4-13-20 16,9-25 2-16,-13 13 5 15,8 3 0-15,6 1 1 16,-2 0 1-16,4 10 1 15,-2-3 1-15,-1 6-27 16,1 2-32-16,-3 5-104 16,1 1-101-16,-1 5 147 15</inkml:trace>
  <inkml:trace contextRef="#ctx0" brushRef="#br0" timeOffset="-87075.56">23705 13224 672 0,'30'-28'310'0,"-23"24"-107"0,-2 4-43 15,-2 1-83-15,1 2-33 16,-2 7-81-16,-2 1-15 15,0 6 0-15,-4 2 12 16,1 3 21-16,1 1 10 16,-2-1 30-16,1-3 11 0,-2-5 11 15,1-1 0 1,3-7-9-16,0-2 10 0,2-4 48 16,0 0 2-16,-1-1-19 15,0 0-23-15,6-9-58 16,5-9-8-16,15-22 10 15,-13 22 5-15,-1 0 6 16,0 1 2-16,-1 7 2 16,0 0 1-16,0 6-3 15,-2 2-6-15,-1 3-24 16,-2 3-17-16,-2 6-20 16,0 6 1-16,6 8 19 15,1 5 14-15,1 0 22 16,2-3 2-16,-10-7 6 15,3-5-5-15,0-7-76 16,-3-4-55-16,17-8 76 16</inkml:trace>
  <inkml:trace contextRef="#ctx0" brushRef="#br0" timeOffset="-85731.8">24337 13189 1028 0,'6'-4'417'16,"-1"0"-279"-16,0 0-41 15,0 1-11-15,0-2-6 16,1 0 0-16,-4-1-12 16,-2 2-15-16,0 4-30 15,0-1-12-15,0 1-20 16,-1 0-5-16,0 0-4 0,0 0 1 15,-4 11 10-15,-30 29 6 16,29-20 7-16,-1-2 3 16,2-1 5-16,0-2 3 15,2 0 5-15,3-4 4 16,7 2 4-16,1-2 0 0,-1-5-10 16,4-1-8-16,-3-3-16 15,3-2-8-15,3-2-12 16,-1-5-6-16,1-6-15 15,-6-5 1-15,1-6 8 16,-5-6 10-16,0 2 23 16,-1-2 3-16,-5 7-2 15,0 4-4-15,-13 6-31 16,7 7-15-16,-3 4-34 16,3 3-3-16,7 6 3 15,-8-3-23-15,4 2-136 16,-2-2 164-16</inkml:trace>
  <inkml:trace contextRef="#ctx0" brushRef="#br0" timeOffset="-85146.94">24380 13097 662 0,'43'-5'356'16,"-38"8"-49"-16,-4-1-186 16,-3 6-73-16,2-1-19 15,-6 8-6-15,-2 0 20 0,-1 6 38 16,0 1 16-16,1 7 8 15,-2-1-13-15,4-1-32 16,-2-1-15-16,-1-11-14 16,8-1 2-16,-2-7 17 15,2-5-12-15,2-4-68 16,3-5-44-16,4-12 33 16</inkml:trace>
  <inkml:trace contextRef="#ctx0" brushRef="#br0" timeOffset="-84940.08">24439 12922 1652 0,'10'-1'607'16,"-10"1"-503"-16,1 1-53 15,3 1-38-15,-4-2-21 16,0 0-85-16,0 0 267 16,0 0-152-16</inkml:trace>
  <inkml:trace contextRef="#ctx0" brushRef="#br0" timeOffset="-84509.06">24479 13157 1018 0,'5'14'394'0,"-2"3"-291"16,-1-1-26-16,-4 1-39 15,-4-1-11-15,0-3-7 16,-2-2-5-16,6-4 1 15,-1-1 9-15,2-4 29 0,1-1 19 16,0-5 19-16,0 4-10 16,0-1-36-16,1-2-21 15,13-12-28-15,24-23 1 16,-26 19 4-16,2 2 1 16,-3 1 2-16,-5 5-1 15,-4 2-5-15,6 9-8 16,-2 7-27-16,-1 2-9 15,3 11-6-15,-3 1 7 16,-2 7 27-16,0-3 10 0,-2-5 18 16,5-2 8-16,3-10 24 15,-1-2 4-15,5-6-28 16,5-7-85-16,5-11 42 16</inkml:trace>
  <inkml:trace contextRef="#ctx0" brushRef="#br0" timeOffset="-84107.01">25032 12870 806 0,'10'-1'378'0,"-9"0"-185"0,0 1-98 15,-1 2-44-15,-1-2-92 16,-1 6-24-16,-7 14 5 15,-14 40 10-15,8-15 61 16,-1 4 27-16,4 2 27 16,-1-1 7-16,3-7-21 15,5-4-14-15,5-8-8 16,0-6 4-16,0-10 4 16,4-4-24-16,-2-10-100 15,4 0 3-15,4-8-240 16,-1-6 206-16</inkml:trace>
  <inkml:trace contextRef="#ctx0" brushRef="#br0" timeOffset="-83278.8">25110 13079 549 0,'4'-3'308'0,"0"3"-101"16,-7 0-149-16,2 0-67 15,0 0-112-15,-5 1-9 16,-21 8 70-16,-33 13 33 15,25-7 60-15,-2-5 12 16,4-1-6-16,5-3 0 0,6-6 2 16,8 2 7-16,6-3 12 15,4-1 21-15,8-4 16 16,2-5-11-16,10-6-56 16,1-4-47-16,10-3-53 15,0 0 0-15,-7-3 33 16,13 3 21-16,-5-2 20 15,6 0 3-15,3-2 25 16,-5-1 21-16,0 7 20 16,-7-4 1-16,-3 9-5 15,-7 2-8-15,-9 0-12 16,3 11-17-16,-6 9-55 16,0 3-28-16,-3 13-24 15,-3 2 11-15,-7 4 33 16,1 7 11-16,-3 4 11 0,1 2-1 15,-2 2 37-15,0-2 24 16,2 1 23-16,0-1 6 16,-1-3-31-16,3-2-17 15,0-10-15-15,4-2 5 16,4-8 16-16,1-6 13 16,1-7 25-16,0-1 2 15,5-5-24-15,-1-2-19 0,5-2-28 16,0-7-6-16,-2-1 6 15,0 3 5-15,-5 2 1 16,0 5-2-16,-3 4-2 16,0 2-8-16,1 1-12 15,-1-1-6-15,0 0-1 16,4 7 6-16,3 6 17 16,13 17 11-16,-15-23 13 15,0-2 5-15,3-5 6 16,1 0-4-16,6-2-10 15,2-3-7-15,-3-4-19 16,1-4-10-16,2-4-7 16,1-3-2-16,0 0 4 15,-4-2 5-15,-8 6 3 16,-2 4 1-16,1 6-16 16,-7 3-17-16,-5 2-31 0,2 4-5 15,-10 2 11-15,2 4 16 16,2 8 38-16,-3-1 11 15,7 2 21-15,4 0 9 16,4-3 12-16,7-1 9 16,8-1 6-16,1-1-25 15,19-6-67-15,-3-2 35 0,18-8-25 16</inkml:trace>
  <inkml:trace contextRef="#ctx0" brushRef="#br0" timeOffset="-82108.19">25917 13110 831 0,'10'-8'325'0,"0"-1"-218"0,-2 1-7 16,-3-2-2-16,-2 1-19 15,-1-2-29-15,3 5-18 16,-5 2-22-16,0 1-7 16,0 4-23-16,-2-1-12 15,1 0-15-15,-15 2 4 16,-37 10 20-16,29-2 13 15,1 1 19-15,5 0 4 0,7-2 11 16,4-1 9-16,5-2 21 16,2-1 8-16,1 0 15 15,3 0-1-15,1 1-21 16,6 2-14-16,2 2-30 16,2 2-9-16,2 0-2 15,4 1 1-15,-6-1 0 16,0-1-4-16,-7 0-17 15,-3 1-11-15,-7-2-16 16,-1 5-4-16,-5 2-5 16,-5-3 2-16,-1 2 13 15,-8-2 7-15,1-5 20 16,0-1 8-16,-2-6 1 16,3-3 2-16,8-4 0 15,3-5 2-15,6-4-2 16,6-3 3-16</inkml:trace>
  <inkml:trace contextRef="#ctx0" brushRef="#br0" timeOffset="-80706.81">26126 13165 851 0,'7'-3'387'16,"0"-4"-172"-16,-1 1-135 15,-2-3-22-15,-2 0-54 16,-2 1-19-16,-3 2-27 16,-3 0-7-16,-6 5-6 15,-2 2 9-15,-6 6 22 16,3 5 16-16,-4 7 34 15,0 2 17-15,9 6 28 16,-1 0 4-16,8-5 2 16,1-3 1-16,0-10 6 15,5 1 9-15,4-6 14 16,8-2-7-16,5-4-57 16,6-7-35-16,3-7-56 0,0-4-13 15,-1-3 14-15,0-5 17 16,-11 4 20-16,0-1 4 15,-6 9 3-15,-6 2-12 16,-3 5-7-16,0 7-5 16,-2 2-20-16,1 5 4 0,-2 10 2 15,-5 0 9-15,-1 8 26 16,0 2 11-16,5-4 12 16,3-3 5-16,2-6 16 15,4-5 9-15,2-2 23 16,1 0 7-16,3 0-17 15,-5-5-31-15,5-5-81 16,2-2-32-16,4-3-19 16,1-3 13-16,-2-3 44 15,2 0 16-15,-4-2-34 16,1 3-32-16,-7 0-77 16,0 2-17-16,-3 3 40 15,-2 1 37-15,2 1 85 16,-5 2 23-16,3 1 57 15,-2 2 23-15,1 2 43 0,0 0 29 16,-2 0-3-16,0 1-11 16,0-1-29-16,0 1-32 15,0 0-57-15,0 0-19 16,0 0-31-16,0 16 1 16,-3 27 12-16,-6-19 13 15,2-1 24-15,0 1 9 16,2-6 10-16,0-4 4 0,4-4 3 15,1-5 4-15,-5-5 28 16,7 0 7-16,3-4-20 16,1-4-13-16,5-5-38 15,0-7-11-15,-2-4 6 16,4 2 4-16,0 1 1 16,0 3 0-16,1 4 3 15,-4 3 1-15,-1 6-13 16,0 0-5-16,-2 5-25 15,-1 1-20-15,-3 3-21 16,0 5-15-16,4 4 8 16,-2 4 13-16,-2 4 27 15,-4 0 13-15,-2-1 10 16,-2-4 2-16,-1-5 7 16,2-4 3-16,2-4 4 0,1-1 2 15,3-3-2-15,-2 0-2 16,0 1 3-16,4-8 1 15,-1-12 3-15,42-19 1 16,-22 19-10-16,-1 2-5 16,0 5-4-16,-3 0 2 15,-3 5 1-15,0 2 5 16,-4 5 6-16,-5 2-7 16,-3 7-15-16,-2 3-17 0,-2 5-20 15,-1 1 4-15,-3 2 19 16,-1 0 15-16,1-1 21 15,-2-3 8-15,3-4 26 16,2-3 24-16,2-4 40 16,3 0 16-16,5-1 0 15,2 2-17-15,3-6-47 16,2-3-21-16,4-4-29 16,2-3-10-16,3-3-8 15,-3-3-1-15,1-5-5 16,1-4 2-16,-1-6 6 15,-4-1 6-15,-2 4 5 16,-9 5-2-16,-4 12-11 16,-3 6-27-16,-3 6-41 0,-4 0-7 15,-13 8 0 1,0 4 30-16,-9 15 49 0,5 5 15 16,12 5 26-16,2-3 7 15,10-3 12-15,7-4 8 16,12-5 6-16,7-1-35 15,14-8-57-15,4-6 453 16,13-9-342-16</inkml:trace>
  <inkml:trace contextRef="#ctx0" brushRef="#br0" timeOffset="-78166.26">27368 13020 805 0,'6'0'351'15,"1"-1"-184"-15,-1 1-58 16,-1-1 1-16,-5 0-25 16,0 0-6-16,0 0-22 15,0 0-9-15,0 1-13 16,0 0-11-16,1 5-10 16,-2 14 0-16,-4 28-3 15,-3-23 4-15,2-2 13 16,6-4 10-16,2-5 28 15,3-4 11-15,9-5-27 16,5-3-27-16,9-7-59 0,5-4-24 16,-2-9 0-16,2-7 12 15,-5-4 17-15,1-2 2 16,-2 1 7-16,-5 1 5 16,-7 7 2-16,-7 1-25 15,-4 11-111-15,-4 5-63 16,-2 6-26-16,-4 5 32 15,-3 7 114-15,-3 8 67 0,-2 10 47 16,-1 6 23-16,-1 9 54 16,0 0 24-16,1 1 29 15,4 1-2-15,-4-3-34 16,0-2-22-16,3-1-37 16,-8-5-22-16,7-6-21 15,-3-2-11-15,-4-14-14 16,5-4-12-16,-2-10-26 15,5-6-9-15,9-11-1 16,6-10-25-16,11-12-125 16,4-2-55-16,11-2-88 15,2 5 182-15</inkml:trace>
  <inkml:trace contextRef="#ctx0" brushRef="#br0" timeOffset="-77865.3">27734 13104 610 0,'13'-2'359'0,"-4"-1"-62"16,1 1-119-16,-1 1-43 16,-2 0-61-16,1-1-24 15,-1-1-34-15,-1-3-15 16,1-4-23-16,1-2-8 0,1-2-1 16,0-1 4-16,0-4 10 15,-1 2 5-15,-3 2 2 16,-1 4 0-16,-3 5-53 15,-2 4-20-15,-1 4-17 16,-7 3-3-16,-3 7 61 16,-3 6 26-16,-1 8 30 15,2 2 13-15,1 0 9 16,7-1 5-16,2-8 17 16,5-4 14-16,6-7-17 15,3-3 2-15,8-7-41 16</inkml:trace>
  <inkml:trace contextRef="#ctx0" brushRef="#br0" timeOffset="-77377.8">28091 12925 623 0,'3'0'225'0,"-4"0"-191"16,0 0-78-16,0 0-36 15,0 0-8-15,0 0 9 16,0 0 23-16,-12 4 47 16,-4 3 35-16,-30 20 44 15,28-8 8-15,-1 6 8 16,-1 2-9-16,8 1-7 15,4-2-2-15,5-4-8 16,3-4 0-16,3-8 24 16,4-4 15-16,-1-4-13 15,3-3-54-15,12-8-68 16,-3-7-28-16,10-10-10 16,-1-2 41-16,-8-1 25 15,-1 3 4-15,-6 6 6 16,0 5-4-16,-4 6-11 15,-2 5 13-15,-2 4-4 0,-3 3-7 16,-1-3-10-16,0 1-16 16,-8 20 6-16,-10 25 14 15,15-22 26-15,0-2 9 16,4-10-7-16,7-2-9 16,3-5 24-16,5-5-147 15,7-8 96-15</inkml:trace>
  <inkml:trace contextRef="#ctx0" brushRef="#br0" timeOffset="-77049.93">28274 12977 531 0,'0'18'205'0,"-6"2"-149"16,-1 0-16-16,2 1-1 16,-1-1 12-16,2-11 16 15,2-1 11-15,1-7 32 16,1-2-2-16,0-2 4 0,0 2 1 16,0 0-17-16,3-16-5 15,11-21 9-15,-1 19-5 16,3 2-8-16,5 0-10 15,1-1-27-15,1 2-13 16,1 5-29-16,-6 1-42 16,3 4 515-16,1 2-373 15</inkml:trace>
  <inkml:trace contextRef="#ctx0" brushRef="#br0" timeOffset="-76577.33">28744 12877 903 0,'3'0'362'0,"-2"-1"-260"0,0 2-56 16,-1-1-95-16,-1 0-49 16,0 0-21-16,-4 3 8 15,-13 16 61-15,-28 22 29 16,26-16 47-16,1-1 17 15,8 0 20-15,3-3 10 0,5-4 3 16,4-1 3-16,7-3 18 16,2-7 1-16,6-3-34 15,1-5-34-15,1-9-68 16,-1-5-28-16,-6-8-12 16,-1-3 16-16,-5-1 42 15,-4 2 15-15,-7 2 14 16,-2 6-4-16,1 7-55 15,-2 3-45-15,2 3-245 16,4 2 224-16</inkml:trace>
  <inkml:trace contextRef="#ctx0" brushRef="#br0" timeOffset="-76244.95">29045 12740 650 0,'26'-17'404'0,"-5"-5"-17"16,-4 1-231-16,-3-2-13 15,-7 3-100-15,-5 2-37 16,-11 6-57-16,-6 3-12 0,-6 7-23 16,-5 2 1-16,-4 7 26 15,3 7 11-15,-1 8 36 16,4 7 14-16,7 6 9 15,2 5-1-15,5 2-2 16,-2 2-2-16,-1 0-2 16,-2-1 0-16,4 1-2 15,2-5 2-15,-1-1-1 16,3-4 2-16,0-12 5 16,-1-7-21-16,6-9-100 15,-1-6-66-15,2-10 96 16</inkml:trace>
  <inkml:trace contextRef="#ctx0" brushRef="#br0" timeOffset="-76068.7">28953 12919 613 0,'13'-2'303'16,"-7"3"-53"-16,-3-1-165 15,1 0-70-15,-7-1-49 16,2 0-52-16,0 1 1 15,-15 0 23-15,-34 1 35 16,19-1 81-16,-3 1-43 0</inkml:trace>
  <inkml:trace contextRef="#ctx0" brushRef="#br0" timeOffset="-74782.93">29589 12703 1232 0,'5'1'529'16,"2"-1"-326"-16,-5 0-87 15,1-2-25-15,-1-1-92 16,-2 2-30-16,-1 0-30 16,0 1-2-16,0-2 8 15,-13-4 11-15,-36-15 7 16,25 24 3-16,-3 6 7 16,3 4 4-16,1 7 20 0,6 3 6 15,5 7 11-15,1 1 0 16,6 5-1-16,-5 2-2 15,4 0-3-15,1-1-3 16,-8-1-5-16,3-4-3 16,-8-3-1-16,-1-1-2 15,2-3-94-15,1-7-95 16,5-5 121-16</inkml:trace>
  <inkml:trace contextRef="#ctx0" brushRef="#br0" timeOffset="-74530.08">29486 12897 1027 0,'9'2'382'0,"-4"-1"-287"16,-2 1-28-16,-2 0-20 15,-1-2-41-15,-1 0-77 16,0 0-29-16,0 0-8 15,-14 3 20-15,-36 8 53 0,21-4 19 16,-4-1 20 0,4 0 5-16,6-1-38 0,8-1-43 15,5-3-122 1,8 1-22-16,5-2 123 0</inkml:trace>
  <inkml:trace contextRef="#ctx0" brushRef="#br0" timeOffset="-74113.47">29560 12971 751 0,'8'-1'346'15,"0"-1"-70"-15,-8-2-302 16,2 0-18-16,-6-1-31 16,-1 1-3-16,-4 0 3 15,-5 4 14-15,1 4 36 16,-5 1 13-16,-2 6 34 15,3 2 24-15,-2 2 43 16,3 2 15-16,8 0 7 16,3-3-12-16,7 1-18 15,2-2-4-15,0-3-5 16,4-5-30-16,6-5-73 16,2-2-39-16,7-10-68 15,4-4 3-15,-4-4 29 16,2 0 23-16,-8 1 58 15,-8 4 17-15,-6 5 13 0,-1 5 0 16,-2 5-11-16,-3 2-2 16,2-2 13-16,0 0 5 15,-5 9 11-15,-5 8 5 16,-14 22 7-16,22-19 5 16,3-3 18-16,6-3-14 15,8-7-19-15,1-2-57 0,11-9 13 16</inkml:trace>
  <inkml:trace contextRef="#ctx0" brushRef="#br0" timeOffset="-73845.05">29840 12780 662 0,'10'-24'287'16,"-3"1"-199"-16,-1 4-1 15,-2 7 20-15,-2 7-44 16,0 3-19-16,-5 4-45 15,-1 5-22-15,-3 12-22 16,-4 3 12-16,-6 13 28 16,-1 4 5-16,-1-1 22 15,0-1 16-15,6-1 12 16,-2 0 4-16,6-7-7 0,3 0-8 16,5-8 0-16,1-1 5 15,6-4 1-15,2-5-30 16,2-6-42-16,4-5-172 15,5-11 128-15</inkml:trace>
  <inkml:trace contextRef="#ctx0" brushRef="#br0" timeOffset="-73025.09">29892 12961 245 0,'17'-19'158'0,"-7"7"45"16,5 2-38-16,-8 5 24 16,0 0-2-16,-4 5-98 15,-3-1-79-15,-7 2-121 16,-9 3-24-16,-8-1 33 15,-8 2 46-15,-5-1 58 16,3 0 17-16,6-2 18 16,5 1 4-16,10-2 17 15,4-1 14-15,5 0 80 16,4-1 26-16,5-2 8 16,-5 2-19-16,0 0-91 15,18 0-38-15,37-34-38 16,-26 22-9-16,0-5-4 15,-1-2 2-15,-7-3 4 16,6-1 3-16,-1 1 4 0,-3-1 2 16,0 2 0-1,-6 2-1-15,-5 4 1 0,-2 4-1 16,-6 6-13-16,-1 4-10 16,-3 2-54-16,0 6-13 15,-9 10 3-15,0 8 7 16,-6 12 53-16,-4 1 13 15,7 4 11-15,-8-2 15 0,4 0 17 16,1-3 4-16,0 0 5 16,4-7-10-16,4-5-7 15,-2-5 2-15,6-9 15 16,3-3 11-16,-1-8 0 16,2-2-20-16,5-7-36 15,1-1-15-15,8-3-7 16,3-2 16-16,4 3 21 15,-8 0 5-15,-5 4 9 16,2 1 14-16,-6 5 15 16,-1 2-4-16,6 3-20 15,-3 2-20-15,-1 4-23 16,3 1-1-16,-3-2 10 16,0 1 6-16,1-2 12 15,3-2 6-15,5 1 2 0,-3-2-5 16,3-5-24-16,0 0-18 15,7-9-25-15,1-4-5 16,-1-5 6-16,1-4 10 16,-9 0 17-16,-1 3 2 15,-5 7-18-15,-5 1-24 16,-3 8-96-16,-3-1-28 16,-5 2-3-16,-1 4 17 0,-1 8 100 15,-2 3 35-15,1 8 39 16,-1 2 17-16,1-2 28 15,3 4 16-15,4-5 28 16,3 0 11-16,6-4 14 16,2-4-2-16,5-4-24 15,6-3-84-15,3-7-345 16,2-7 241-16</inkml:trace>
  <inkml:trace contextRef="#ctx0" brushRef="#br0" timeOffset="-72744.5">30418 12848 1101 0,'3'4'360'16,"4"7"-392"-16,-7-1-7 16,-2 6-3-16,-5 0-3 15,-9 5 22-15,2 2 9 16,3-2 16-16,4-3 4 0,3-8 5 15,3-2 10-15,-1-8 41 16,2 1 24-16,3-7-4 16,-1-2-10-16,8-8-41 15,4-4-24-15,6-1 5 16,-2 0 4-16,2 4 5 16,-1 3-57-16,-3 5-344 15,9 1 275-15</inkml:trace>
  <inkml:trace contextRef="#ctx0" brushRef="#br0" timeOffset="-72367.66">30710 12817 1075 0,'6'0'388'0,"-4"-1"-342"0,0 1-3 16,-2-1-76-16,-1 1-48 15,0 0-66-15,0 0-12 16,-5 0 38-16,-15 0 40 16,-25 1 67-16,26 2 21 15,5 4 26-15,5 0 13 16,5 2 25-16,2-4 13 0,3 0 17 16,2 1-2-16,3-3-24 15,1 5-16-15,4 1-36 16,0 1-13-16,0 4-18 15,1-1-8-15,-5 2-14 16,-3 1-10-16,-5 0-25 16,-4-1-5-16,-3-2 1 15,-2-2 6-15,2-4 14 16,-5-3 2-16,5-3-8 16,1-1 2-16,-1-4-27 15,1-1 50-15</inkml:trace>
  <inkml:trace contextRef="#ctx0" brushRef="#br0" timeOffset="-71712.7">31275 12573 440 0,'-1'3'157'16,"-1"3"-61"-16,-3 4-160 15,-1 3 29-15,-4 6 50 16,-3 2 29-16,-1 3 35 16,0 1-2-16,3 4-6 15,1 2-12-15,-3 2-23 16,3 3-10-16,-2 0-16 16,1-3-3-16,2-3 0 15,-2-5-2-15,3-7-46 16,1-6-34-16,4-7-58 15,1-5-15-15,2-4 44 16,0-4 46-16,0-8 89 16,3-3 44-16,0-4 43 0,1 2-10 15,-4 4-47-15,-4 1-39 16,-4 8-61-16,-3 0-15 16,-3 5-4-16,-2 2 14 15,-5 4 20-15,0 3 14 16,5 8 36-16,-5 0 23 0,3 3 46 15,3 2 14-15,2-1 1 16,9 0-14-16,3 2-24 16,1-5 4-16,1-1 47 15,-1-5 12-15,7-5 5 16,-2-1-14-16,12-3-81 16,7 0-30-16,5-3-37 15,6-1-18-15,-2 0-15 16,-3-3-22-16,-3 1-113 15,-1-2-5-15,-8 1 107 16</inkml:trace>
  <inkml:trace contextRef="#ctx0" brushRef="#br0" timeOffset="-71332.31">31219 12946 1048 0,'9'2'415'15,"-2"0"-280"-15,1 0-6 16,-1 1-8-16,3-1-31 16,29 3-44-16,-27-12-29 0,-1-4-25 15,2-3-10-15,0-3 1 16,4-1 4-16,-3 1 9 16,-1 1 3-16,-1 5 1 15,-7 2-1-15,0 7-30 16,-4-1-20-16,-9 3-33 15,1 0-8-15,-7 4 23 16,-2 5 17-16,-2 4 40 16,2 2 14-16,4 5 17 15,-2-3 9-15,8 2 12 16,1-2 9-16,6-4 20 16,4 0 8-16,7-4 6 15,4-2-2-15,2-2-47 16,5-2-45-16,-1-5-60 15,4-2-56-15,10-9 75 16</inkml:trace>
  <inkml:trace contextRef="#ctx0" brushRef="#br0" timeOffset="-70832.61">31717 12839 628 0,'8'-3'299'0,"-5"0"-91"15,-2 1-147-15,-1 3-54 16,0-2-33-16,-1 0-47 16,0 0-7-16,-1 0-2 15,-2 0 3-15,-14-6 29 16,-31-3 21-16,19 17 46 16,2 1 23-16,2 9 23 15,0 3 3-15,3 0 0 16,8 1-6-16,2-4 0 15,6-2 6-15,9-4 44 16,0-1 21-16,11-4 17 16,-1-2-6-16,4-4-57 15,5-1-36-15,-2-6-46 16,3 0-14-16,0-3-13 16,-2-1 1-16,-2-3 4 15,0 0 6-15,-4 1 5 16,-1 2 4-16,-5 1 4 0,-2 3 1 15,-2 4 3-15,-1 2-7 16,-2 2-59-16,-2-1-12 16,0 0-8-16,0 0 9 15,-2 14 57-15,-3 22 14 16,4-29 33-16,2 2 26 16,4-4 34-16,2-3 7 0,7 0-30 15,-1-2-43-15,7-5-132 16,5-3 27-16,7-7-157 15,-3-6-37-15,4-5 208 16</inkml:trace>
  <inkml:trace contextRef="#ctx0" brushRef="#br0" timeOffset="-69930.19">32042 12601 527 0,'15'-28'282'16,"-3"8"-78"-16,-6 4-95 15,0 8-37-15,-3 7-70 16,-3-1-33-16,-5 6-46 15,-4 2 1-15,-9 9 30 16,-1 3 25-16,-4 12 22 16,2 5 4-16,-2 8 3 15,1 6 2-15,6 0 10 16,-2 1-2-16,8-11 3 0,-3-7-1 16,6-8 6-16,2-7 9 15,2-8 35-15,3-4 19 16,6-5-31-16,4-5-40 15,4-7-68-15,5-2-26 16,3-9 8-16,1 1 18 16,3-1 20-16,1 2 2 15,4 4 20-15,-1 0 9 0,-3 4 11 16,-3 4 1-16,-8 6-9 16,-6 1 3-16,-4 2 13 15,-5 0-8-15,-3 0-60 16,1 0-43-16,0 0-51 15,-2 0 3-15,-24 4 77 16,-36 5 51-16,22-4 49 16,-5 0 14-16,8 3 2 15,1-3-8-15,7 0-2 16,6 1-1-16,8-4 4 16,10 2 19-16,4-2 99 15,5 0 36-15,5-2-4 16,2-7-44-16,9-2-187 15,6-3-101-15,6-6-109 16,7-2-40-16,3-5 31 0,-2-1 55 16,0-1 97-16,-5-1 64 15,-4 2 76-15,-3 2 30 16,-4-1 13-16,0 6 26 16,-6-1 27-16,1 1-13 15,-4 7 10-15,-2 0-15 16,-9 6-55-16,-1 2-47 15,-7 5-64-15,-2 7-20 0,-5 14-6 16,-4 8 31-16,-5 13 38 16,-2 1 3-16,1 3 12 15,3 0 28-15,-1-5 10 16,1 1 0-16,-1-3-8 16,-1-4-26-16,2-5-13 15,1-7 1-15,6-12 1 16,7-3 1-16,2-7 11 15,4-1 32-15,2-9 42 16,1-4 6-16,11-7 5 16,-1-2-22-16,9 1-28 15,1 6 2-15,-3 5-11 16,-1 5-12-16,-3 5-17 16,-4-1-11-16,-2 4-18 15,-3 1-7-15,-1 4-7 16,4 2 9-16,1 2 32 15,3 0 10-15,-1-4 2 0,-2-3-19 16,0-5-144-16,0-3 40 16,1-12 40-16</inkml:trace>
  <inkml:trace contextRef="#ctx0" brushRef="#br0" timeOffset="-69626.73">32527 12300 634 0,'5'8'276'0,"2"1"-103"15,1 2-127-15,1 5 39 16,-2 3-7-16,1 6-6 15,-2 2-8-15,1 9-37 16,-4 0-8-16,-1 5-6 0,-1 4-4 16,-2 6 22-16,-3 4-8 15,-13 3-11-15,-3 2-1 16,-13-5-31-16,-2-3-1 16,-7-6 6-16,-6-8 6 15,-10-6 7-15</inkml:trace>
  <inkml:trace contextRef="#ctx0" brushRef="#br0" timeOffset="-53405.36">25232 5089 763 0,'6'-4'312'15,"0"0"-190"-15,1 1-89 16,1-7-9-16,33-29-17 15,-24 18 5-15,8-8 20 16,5-9 14-16,8-12 21 16,13-10 3-16,11-15-12 15,9-4-12-15,10-13-22 16,0 0-9-16,5-8-8 16,10-2-4-16,5-2-7 15,1 0-2-15,-1 9-4 16,-10 2-1-16,-18 12-4 15,6 4-1-15,-16 10 2 0,-3 10 2 16,-10 13 4-16,-19 4-1 16,-11 12-28-16,-5 4-29 15,-8 8-116-15,-3 4-78 16,-4 3 158-16</inkml:trace>
  <inkml:trace contextRef="#ctx0" brushRef="#br0" timeOffset="-52713.91">26744 3421 123 0,'7'-6'90'16,"-1"2"0"-16,3 2-14 15,-3-2-12-15,-1 2-6 16,0 2-21-16,-4-2-23 0,-3 1-39 16,1 1-5-16,0 0 4 15,-15 3 7-15,-52 15 11 16,14 2-2-16,-14 15 16 16,-9 3 15-16,0 6 12 15,4 0 2-15,12-10-2 16,8-2-4-16,19-13 1 15,8-6 16-15,18-12 156 16,8-3 24-16,13-10-4 16,8-3-21-16,12-9-160 15,8-2-27-15,8-2-1 16,1 4 1-16,7 1-1 16,3 2-2-16,2-3-11 15,2-4-10-15,-3 0-33 16,-4-3-13-16,-4 2-1 15,-7 2 7-15,-10 5 31 0,-3 3 12 16,-18 9 7-16,-7 3-41 16,-5 7-97-16,-11 2-7 15,-6 12-8-15,-10 6 41 16,-11 18 98-16,-1 7 8 16,-5 8 12-16,7 5 9 15,7-4 11-15,4-8 8 0,14-14 16 16,4-10 13-16,9-14-72 15,4-5 21-15</inkml:trace>
  <inkml:trace contextRef="#ctx0" brushRef="#br0" timeOffset="-51269.57">27393 2605 294 0,'7'-11'172'0,"-6"0"-9"0,-1 3-107 15,0 1 6-15,-7 5 38 16,7-1 33-16,1 3 43 16,-1 0-16-16,0 0-70 15,0 0-41-15,0 5-67 16,-1 16-6-16,-6 38 4 15,0-16 5-15,-5 6 9 16,6 2 4-16,-3-1 2 16,0-1 1-16,3-7 4 15,1-9 2-15,0-14-29 16,5-9-33-16,0-23 35 16</inkml:trace>
  <inkml:trace contextRef="#ctx0" brushRef="#br0" timeOffset="-50785.57">27576 2438 537 0,'0'0'301'0,"0"0"-64"15,0-1-55-15,0 0-69 16,0 1-21-16,0-1-23 15,0 1-18-15,0 0-45 16,0 0-23-16,2 4-28 16,1 14 0-16,-9 24 14 15,-8-15 10-15,1 0 17 0,3 2 4 16,-2-6 7-16,5-3 3 16,2-4 16-16,1-6 34 15,8-4 50-15,3-5 6 16,5-4-12-16,3-4-36 15,7-3-53-15,1-4-9 16,2-1 0-16,-1 1 0 16,0 4-1-16,-3 0-2 15,-4 0-40-15,-3 1-46 0,-7-2 51 16</inkml:trace>
  <inkml:trace contextRef="#ctx0" brushRef="#br0" timeOffset="-50470.82">27809 2230 1144 0,'10'-2'459'16,"-5"0"-273"-16,-2 2-183 15,-3 0-30-15,-1 0-49 16,0 0-8-16,0 0 13 15,-2 7 19-15,-5 14 24 16,-7 27 7-16,4-13 12 0,0 6 7 16,0 6 29-16,-3 3 15 15,4 2 26-15,1-4 8 16,1-2-12-16,2-6-9 16,4-8-22-16,-2-3-7 15,2-13-4-15,2-3-9 16,1-8-77-16,1-3-85 0,1-15 87 15</inkml:trace>
  <inkml:trace contextRef="#ctx0" brushRef="#br0" timeOffset="-50116.19">27914 2237 702 0,'13'1'338'16,"-6"0"-154"-16,-10-1-97 16,4 2-24-16,-2-2-63 15,0 0-17-15,1 0-13 16,0 0-4-16,-1 7 9 0,-1 11 6 16,-2 30 12-16,-6-17 5 15,3 5 12-15,2 0 15 16,-10-9 22-16,13 0 7 15,0-12 7-15,-3-3 0 16,8-7 39-16,-3-5 8 16,6-2-15-16,2-4-20 15,15-5-60-15,4-4-14 16,6 0-4-16,0 0 5 0,-5 2 3 16,-1 3-22-16,-8 3-111 15,-1-2 92-15</inkml:trace>
  <inkml:trace contextRef="#ctx0" brushRef="#br0" timeOffset="-48756.86">28188 2043 406 0,'0'-3'317'0,"0"1"6"16,0 0-73-16,0 1-50 16,0 0-110-16,0 1-53 15,0 5-58-15,-1 16-11 0,-11 64 9 16,1-22 16-16,-4 14 36 15,4 7 16-15,5 1 36 16,0-2 16-16,6-8 11 16,1-8-5-16,2-23-26 15,-1-11-18-15,-1-15-27 16,0-11-10-16,-1-6-52 16,1-5-30-16,0-22 32 15</inkml:trace>
  <inkml:trace contextRef="#ctx0" brushRef="#br0" timeOffset="-47640.42">28617 2276 760 0,'-1'0'332'16,"0"1"-185"-16,-2 1-60 15,2-1-38-15,0 3-39 0,-1 5-27 16,0 3-6-16,-1 25 0 15,0-14 4-15,1 3 13 16,-2-2 6-16,1-1 8 16,2-3 4-16,1-7 5 15,-3-4 5-15,2-7 30 16,-1-3 10-16,1-8 7 16,4-4-4-16,1-9-27 15,2-6-10-15,2-10-3 16,4-2 0-16,2 0 1 15,1 0 0-15,3 6 3 16,0 2 1-16,2 7 1 16,-3 4 1-16,2 8-32 15,-1 4-39-15,-2 4-105 0,-1 2-35 16,-4 2-87-16,-3 1 155 16</inkml:trace>
  <inkml:trace contextRef="#ctx0" brushRef="#br0" timeOffset="-47253.27">28926 2071 761 0,'4'-2'284'0,"0"2"-240"16,-4-1-48-16,-1 0-26 16,0 1-10-16,0 0 1 15,0 0 12-15,-7 8 5 16,-1 11 11-16,-34 26 27 16,26-16 7-16,1 2 11 15,7-1 3-15,2-6 12 16,5-1 11-16,3-14 34 15,5 0 14-15,13-4-6 16,-4-5-15-16,7-4-75 0,1-7-36 16,-10-11-30-16,8-4-4 15,0-6 27-15,-11-2 12 16,1 4 13-16,-9 1 0 16,-11 5-2-16,0 5-71 15,-5 8 57-15</inkml:trace>
  <inkml:trace contextRef="#ctx0" brushRef="#br0" timeOffset="-46716.44">28900 2146 485 0,'19'1'219'15,"2"-3"-97"-15,-2-7-127 16,4-1-23-16,-4-6-33 16,2 0 10-16,2-2-26 15,-5 0-15-15,-4-3 21 16,-2 1 6-16,-4 1 69 15,0 4 63-15,-2 7 66 16,-2 2 11-16,-2 4-36 16,-2 0-63-16,-3 2-92 15,2 0-22-15,0 0 5 0,-4 11 21 16,-12 35 50-16,9-19 32 16,3-2 50-16,4 1 19 15,1-4 3-15,1-3-14 16,3-8-21-16,0-2-3 15,1-5 10-15,5-3-22 16,4-4-67-16,3-4-37 16,2-8-57-16,0-2 10 15,-5-11 45-15,-1 2 21 16,-1-2 31-16,-3-2 29 0,1 5 28 16,-2 4 1-16,-3 6-6 15,1 6-22-15,-5 6-36 16,-1 2-22-16,0 3-41 15,-1-2-11-15,0 0 4 16,-7 10 22-16,-4 10 41 16,-8 24 11-16,17-24 10 15,1 0 4-15,5-4 8 16,2-1 6-16,3-5 16 16,2-2 7-16,4-3-38 15,3-3-16-15,3-6-62 16,-3-2-37-16,-2-9-55 15,0-2-55-15,-3-7 132 16</inkml:trace>
  <inkml:trace contextRef="#ctx0" brushRef="#br0" timeOffset="-45640.77">29510 1842 1106 0,'16'-8'453'16,"-6"-1"-299"-16,-5 0-50 0,1 4-90 15,-5 1-41-15,-7 3-49 16,0 1-8-16,-13 4 10 16,2 4 11-16,-4 7 31 15,0 4 13-15,8 4 19 16,0 3 10-16,8-1 7 16,0-1 1-16,5 0 3 15,-3-5 1-15,2-3 2 16,3-3 5-16,-4-10 17 15,4 2 15-15,2-5-18 16,0-3-27-16,4-8-58 16,4-8-23-16,8-8 12 15,0-4 22-15,3 3 40 16,-2 2 10-16,-8 3 5 16,4 5-2-16,-5 4-7 15,-3 4-4-15,-5 4-10 0,-2 3-4 16,-2 1-45-1,-1 2-26-15,0 0-32 0,0 0-1 16,-3 10 35-16,-4 11 29 16,-4 30 33-16,9-18 8 15,1 3 7-15,3 0 2 16,4 0-1-16,3 1 0 16,2 0-2-16,0 2-2 0,-7-5-5 15,-4 0-4-15,-7-5-9 16,-5-1-5-16,-9-5-17 15,-2-3-7-15,-11-7-9 16,1-5-2-16,2-7 15 16,4-4 14-16,8-7 41 15,7-3 59-15,7-4 119 16,6-1 32-16,9-3 10 16,2-3-38-16,8-2-99 15,3-1-30-15,5-3-30 16,1 0-12-16,7-6-13 15,-6-1-7-15,1-9-5 16,-1-5-1-16,-8-1-3 16,6-3 0-16,-6 3-4 15,-3 0-1-15,-5-1-3 16,-6 2-2-16,-4-1-9 0,0 6-6 16,-2 8-7-16,0 8-5 15,-2 14 7-15,2 4 8 16,0 9-8-16,-1 0-40 15,2 5-38-15,-2-2-13 16,0 0 2-16,0 14 43 16,1 37 37-16,-5-15 14 0,-1 8 18 15,-1 3 5 1,-2 3 9-16,1-1 2 0,-2-7 4 16,-2 1 3-16,5-6 3 15,2-3 0-15,3-4-8 16,2-5-10-16,2-9-24 15,3-3-9-15,2-9-15 16,-1-2 10-16,2-8-26 16,-1-8 1-16,3-9 27 15,1-4 22-15,-2-2 92 16,-1 4 12-16,-2 7-2 16,-3 5-19-16,1 9-34 15,-1 2-7-15,-2 5-37 16,2 3-13-16,-1 8-21 15,3 5 2-15,1 0 39 16,4 0 14-16,-2-5 16 0,4-6-2 16,4-7-22-16,1-6-36 15,0-13-43-15,0-5-7 16,0-10-134-16,-5-5 154 16</inkml:trace>
  <inkml:trace contextRef="#ctx0" brushRef="#br0" timeOffset="-45388.73">29940 1559 342 0,'10'-46'246'0,"1"7"8"15,-4 1-16-15,-1 4-53 16,1 3-36-16,0 5-36 16,-1-1-20-16,0 9-38 15,-1 3-12-15,-4 6-17 16,1 7-14-16,-2 0-40 16,-3 5-15-16,2-3-18 15,-5 20 8-15,-7 42 33 16,6-12 11-16,0 5 12 15,2 1 1-15,1-3 2 16,4-2 0-16,4-6 3 16,-1-3 2-16,5-6 6 15,1-7-8-15,0-5-41 16,-1-7-46-16,4-8-100 16,-1-4 495-16,6-11-273 15</inkml:trace>
  <inkml:trace contextRef="#ctx0" brushRef="#br0" timeOffset="-45134.99">30142 1561 313 0,'0'-1'246'0,"0"1"-5"16,-1 0-91-16,0 0-173 16,0 0-51-16,0 0-20 15,-8 1 9-15,-17 12 47 16,-42 24 28-16,32-20 27 16,2-3-27-16,0-3 12 15</inkml:trace>
  <inkml:trace contextRef="#ctx0" brushRef="#br0" timeOffset="-43908.05">30058 1510 761 0,'-25'10'371'0,"29"-10"-151"16,-2 3-136-16,4 1-37 15,-3 6-74-15,-2 3-14 16,-1 2-5-16,0 7 9 15,-2 2 19-15,0 3 11 16,3-1 21-16,0-3 12 0,4-4 33 16,3-3 15-16,5-5 57 15,-1-4 21-15,2-5 4 16,0-2-13-16,4-8-75 16,1-1-49-16,-1-8-64 15,-3-5-13-15,-5-6 5 16,-3-8 15-16,-3 4 26 15,-4-3 4-15,2 7 4 16,0 6-1-16,-1 8-2 16,1 6-2-16,-2 6-6 15,2 2 2-15,-2 1-2 16,0-1-4-16,0 0-7 16,0 0-7-16,2 18 0 15,4 30 7-15,-2-14 17 16,2 6 7-16,2 7 3 0,1 5 2 15,3 9 1-15,1 3-1 16,-4 0-2-16,-1-5-1 16,-5-14-6-16,-2-9-9 15,-7-13-27-15,-5-7-29 16,-8-10-26-16,-4-7 6 16,1-10 38-16,-2-8 39 15,6-16 58-15,8-7 18 0,11-9 17 16,10-2 1-16,11 4-8 15,5 3 10-15,6 7 8 16,0 1-4-16,2 4-15 16,-5 3-28-16,-11 1-35 15,-3 1-24-15,-22-7 9 16</inkml:trace>
  <inkml:trace contextRef="#ctx0" brushRef="#br0" timeOffset="-42273.26">27914 3087 698 0,'0'0'311'16,"0"2"-174"-16,-2 3-63 15,2-5-61-15,0 4-6 16,0 17 35-16,2 23 31 15,-5-20 41-15,3 0 5 16,5-5-17-16,-3-4-20 0,3-3-19 16,4-6 4-16,-2-6-16 15,1-3-29-15,19-12-53 16,-4-7-27-16,8-12-3 16,2-1 23-16,-9-6 31 15,4 3 8-15,-3 2 11 16,-1 0 3-16,-8 5-2 15,-3 7-2-15,-9 8-13 16,-3 6-6-16,-1 7-26 16,-3-1-41-16,-3 7-9 15,-6 2 0-15,0 13 27 16,-2 6 45-16,2 12 36 16,0 4 19-16,0 3 26 15,1 3 12-15,-2 1-6 16,4 4-16-16,-1 1-26 15,1 4-14-15,-1-2-12 0,0 1-1 16,-2-10-2-16,5-3-1 16,-8-11-4-16,3-9-5 15,-2-7-17-15,0-7-15 16,8-7-14-16,-10-5 4 16,3-13 24-16,1-3 19 15,6-13 29-15,12-4 7 0,15-7 5 16,7-2 3-16,12 1 1 15,-1 0 7-15,0 8 10 16,-5 1-1-16,-6 5-10 16,-1 2-14-16,-8 3-31 15,-4 1-12-15,-8 0-121 16,1 6-108-16,-3-1 149 16</inkml:trace>
  <inkml:trace contextRef="#ctx0" brushRef="#br0" timeOffset="-41941.5">28286 3012 821 0,'9'3'434'16,"-3"-2"-160"-16,-3-3-109 0,4 0-53 15,-3-5-91-15,2-3-13 16,-1-6-16-16,-2-1 2 16,1 3 6-16,-1 0 2 15,-3 6-2-15,2-1-2 16,-3 5-9-16,0 2-8 15,1 2-15-15,-1 0-3 16,0 0-2-16,0 0 7 16,-3 18 17-16,-38 27 5 0,33-13 20 15,-1 0 8-15,6-5 14 16,2-2 4-16,2-9 13 16,5-5 7-16,5-3-9 15,0-4-20-15,0-4-49 16,3-2-37-16,-1-5-57 15,0-3-28-15,5-7-107 16,1-6 158-16</inkml:trace>
  <inkml:trace contextRef="#ctx0" brushRef="#br0" timeOffset="-41486.49">28549 2874 757 0,'6'-4'410'0,"1"0"-64"16,-2 2-277-16,-5-1-42 16,-3 1-54-16,2 2-7 15,0-1-8-15,0 0-2 16,0 0 2-16,0 1 6 16,-7 1 18-16,-6 5 7 0,-30 26 18 15,26-12 9 1,-3 6 19-16,8 2 9 0,9 0 10 15,0-5 3-15,8-7 8 16,-2-7 13-16,6-3 21 16,1-6-11-16,2-5-51 15,3-4-34-15,3-8-46 16,-1-2-3-16,-4-6 21 16,2 2 9-16,-3 3 1 15,-4 2-10-15,-1 9-23 16,-5 2-5-16,-3 4-5 15,1 3 4-15,2 3 26 16,-2-3 7-16,0 0 14 16,0 1 10-16,0 14 4 15,4 20 2-15,6-21 14 16,-1-1 5-16,1-8-30 16,2 1-5-16,1-11-99 0,3-4-195 15,3-13 211 1</inkml:trace>
  <inkml:trace contextRef="#ctx0" brushRef="#br0" timeOffset="-41241.83">28725 2764 877 0,'5'-1'430'0,"-1"1"-146"0,-2 3-228 16,-2 2-39-16,-2 12-64 15,-3 5-2-15,-5 7 22 16,1 4 14-16,2-5 15 15,2-3 6-15,3-9 7 16,2-7 9-16,0-7 30 16,1-2 11-16,4-4-14 15,-5 3-14-15,1-3-37 16,9-17-15-16,18-33-7 16,-11 24-34-16,-1 1-192 15,2 4 170-15</inkml:trace>
  <inkml:trace contextRef="#ctx0" brushRef="#br0" timeOffset="-40857.99">29048 2671 654 0,'15'-7'346'0,"-7"1"-118"15,-5 2-72-15,-3 1-133 16,0 0-61 0,-7 3-53-16,-3 1-11 0,-11 6 28 15,-3 4 24-15,-5 0 37 16,7 4 16-16,6-3 21 16,3-3 9-16,8 1 30 15,4-5 14-15,9 0 15 16,-1 2-11-16,9 0-64 15,-2 3-41-15,-4-1-44 16,10 1 0-16,-6 1-12 16,-2 0-48-16,-4 6-115 15,-7 0-18-15,-2-1 26 16,-9 1 67-16,-4-2 116 16,-4 0 22-16,-7-6 16 15,6 2 10-15,0-7 20 16,7-1 6-16,8-3-13 0</inkml:trace>
  <inkml:trace contextRef="#ctx0" brushRef="#br0" timeOffset="-40429.97">29358 2584 988 0,'6'-2'394'0,"-2"2"-290"16,-4 0-29-16,-4 1-115 16,3-1-39-16,0 0-31 15,0 0 8-15,-7 16 65 16,-33 26 27-16,27-16 43 15,2 0 17-15,8-8 33 16,3-1 12-16,2-6 11 16,4-1 0-16,1-6-8 15,5-1-24-15,5 0-56 0,0-7-30 16,-1-4-56-16,3-2-2 16,-11-11 10-16,0 0 11 15,4-4 26-15,-11-3 15 16,-1 6 16-16,1 1 1 15,-14 5-7-15,5 1-26 16,0 5-85-16,-3 4-58 0,9 4-190 16,1 1 216-1</inkml:trace>
  <inkml:trace contextRef="#ctx0" brushRef="#br0" timeOffset="-40100.9">29618 2408 250 0,'16'-24'170'0,"-1"-1"45"16,-2-8 14-16,-2 3 1 15,-3 2-31-15,-3 6-85 16,-2 6-41-16,-5 7-89 16,-2 3-38-16,-6 2-50 15,-1 5-5-15,-4 7 17 16,-4 3 32-16,3 12 51 15,1 1 11-15,0 6 59 0,4 4 14 16,-1 7-1 0,0 8 1-16,2 1-37 15,1 4-12-15,2-1 0 0,4-3-1 16,3-7-2-16,0-11-1 16,1-11-10-16,-1-6-22 15,0-9-106-15,0-1-62 16,-3-10-72-16,0-6 129 0</inkml:trace>
  <inkml:trace contextRef="#ctx0" brushRef="#br0" timeOffset="-39941.68">29646 2505 981 0,'5'0'382'0,"-6"-1"-354"16,-3 2-97-16,3-1-89 15,-7 1 0-15,-19 6 93 16,-35 14 54-16,26-13 17 16</inkml:trace>
  <inkml:trace contextRef="#ctx0" brushRef="#br0" timeOffset="-38874.89">30126 2264 1015 0,'39'-8'428'0,"-31"3"-266"16,-3 0-61 0,-4 4-103-16,-1-1-56 0,-7 0-44 15,-3 2-3-15,-8 0 32 16,-5 4 27-16,-1 7 35 15,-5-1 12-15,6 1 15 16,0 5 6-16,6-4 10 16,4 2 9-16,6-1 12 15,4-4 4-15,4 1 9 16,7 1-2-16,6-2-30 16,2 1-24-16,5 1-40 15,-3 3-12-15,-1-1 8 16,-1 0 9-16,-3-1-2 15,-4 2-9-15,-5 2-19 16,-2 1-4-16,-7 1-3 16,-4 1 6-16,-8-5 13 15,-4-3 4-15,1-4 13 16,-6-4 7-16,2-4 9 0,6-2 8 16,2-2-2-16,11-2-54 15,8-2 41-15</inkml:trace>
  <inkml:trace contextRef="#ctx0" brushRef="#br0" timeOffset="-38558.1">30284 2038 947 0,'9'-8'367'0,"-6"3"-277"15,1 1-26-15,-3 0-28 16,0 2-27-16,-2 4-31 16,0-2-12-16,0 0-17 15,-2 8 3-15,-3 13 22 16,-10 33 14-16,5-21 21 16,2 3 6-16,0 5 4 15,1 4 1-15,3-2 0 16,0 1 2-16,5-7 4 0,0-10 3 15,3-6 6-15,0-9 0 16,-1-7-77-16,-1-1 26 16,-1-18-6-16</inkml:trace>
  <inkml:trace contextRef="#ctx0" brushRef="#br0" timeOffset="-37742.09">30511 2149 1107 0,'8'-1'419'15,"-3"-1"-320"-15,-6 0-124 16,3 0-23-16,-2 2-50 16,-1-1-6-16,0 0 12 15,0 0 8-15,-3 1 14 16,-10 2 11-16,-30 11 36 15,24 0 23-15,1 4 52 16,0 9 27-16,3-2 35 16,3 4 1-16,8-6-20 15,5-3-19-15,1-3-23 16,-1-2 1-16,0-7 27 16,4 1 14-16,5-7-21 15,2-4-26-15,5-5-71 0,4-6-29 16,-3-9-3-16,5-3 13 15,-3-4 30-15,-3 3 9 16,-3 2 20-16,-2 3 2 16,-6 8-5-16,-3 2-4 15,-1 8-25-15,-1 1-18 0,-2 3-13 16,1 0-4-16,0 0 11 16,-2 5 18-16,-6 14 22 15,-6 22 11-15,7-24 11 16,8 1 4-16,4-5 16 15,3-3 13-15,4-4 2 16,-1-5-23-16,6-3-61 16,2-2-39-16,3-12-58 15,0-2 9-15,-2-4 31 16,-5-4 22-16,-2 3 43 16,-3-1 10-16,-3 2 17 15,2 1 9-15,-2 4 19 16,-3 3 4-16,0 6-7 15,-2 3-3-15,-1 5-12 16,0 0-4-16,-1 0-8 16,0 0-4-16,0 0-3 15,1 8 0-15,0 11 6 0,4 19 4 16,0-22 3-16,-1 1 2 16,-1-3 7-16,3-1 7 15,-2-6 17-15,4-1 6 16,5-4-2-16,1 0-9 15,3-3-15-15,2-2-12 0,4-6-25 16,-3-5-6 0,0-7-14-16,-5-5 3 0,-2-7 26 15,-4 1 11-15,-6-5 9 16,0 2-4-16,-10 9-2 16,3 2-51-16,-4 12-144 15,4 5-211-15,5 7 235 16</inkml:trace>
  <inkml:trace contextRef="#ctx0" brushRef="#br0" timeOffset="-37353.94">30894 2029 646 0,'10'8'222'0,"-12"-4"-195"0,2 2-32 16,11 1 42-16,-9-5 41 15,4 1 60-15,-2-4 8 16,-13-8-17-16,15 3-37 16,7 0-53-16,-5-7-10 15,19 1-10-15,-12-7-3 16,-1-7 0-16,0 1-2 16,-11-2-2-16,4 4 1 0,-7 4-4 15,5 7-5-15,-2 8-30 16,-4 1-22-16,-4 5-26 15,-5 3-7-15,-5 8 29 16,3 8 20-16,-5 7 32 16,5 9 16-16,-2-5 7 15,12 6 2-15,8-4 12 16,1-10 6-16,9-5 20 16,-3-10 7-16,6-5-58 15,5-3-7-15,0-9-115 16,-1-6-146-16,-3-12 182 15</inkml:trace>
  <inkml:trace contextRef="#ctx0" brushRef="#br0" timeOffset="-37026">31166 1828 1077 0,'4'0'428'16,"-2"0"-304"-16,-1 2-93 0,-1-2-77 15,-1 0-18-15,0 19 10 16,-3 28 16-16,-1-19 28 16,1 2 8-16,-1-8 3 15,3 1 2-15,1-6 4 16,-1-7 1-16,1-5 2 16,1-4 4-16,-1-4 3 15,1 2 11-15,0 1 26 16,0-1 6-16,4-17 9 15,11-30-7-15,-6 12-17 16,4 2-9-16,2 6-10 16,0 2-4-16,3 8-15 15,-1 2-27-15,-5 7-167 16,1 1 132-16</inkml:trace>
  <inkml:trace contextRef="#ctx0" brushRef="#br0" timeOffset="-36555.59">31330 1763 479 0,'27'-2'196'0,"-26"4"-117"15,1 1-85-15,-2-1-7 16,-1-2-6-16,0 0 11 16,0 0 57-16,-1 3 23 0,-3 8 42 15,-4 22 16-15,12-22-4 16,-4-1-11-16,3-1-21 15,6-2-5-15,-3-4 4 16,4-2-11-16,6-2-47 16,-4-5-31-16,9-5-54 15,-3-2-10-15,-9-8 15 16,8-2 13-16,-7-1 22 16,9-4 9-16,3 3 12 15,-5 1 3-15,-3 3 10 16,-4 3 2-16,-4 8 3 15,-3 1-8-15,2 11-40 16,-4 2-18-16,0 6-31 16,-4 8 1-16,-5 1 27 15,3 12 13-15,-1 5 24 16,2 1 3-16,3 12 1 16,0 2 1-16,-5 7 2 15,1 3 0-15,1-4 1 0,2-3 0 16,-1-10-3-16,-1-2-3 15,-5-10-11-15,-8-6-35 16,1-10-156-16,-8-8-66 16,-9-14-51-16,-1-13 154 15</inkml:trace>
  <inkml:trace contextRef="#ctx0" brushRef="#br0" timeOffset="2968.03">1142 5273 35 0,'0'-1'11'0,"0"0"-18"0,0 0 3 16</inkml:trace>
  <inkml:trace contextRef="#ctx0" brushRef="#br0" timeOffset="3347.24">1133 5258 151 0,'0'0'95'0,"0"-1"-15"16,0 0-21-16,0 0-43 16,0 1-6-16,3-5-3 15,-2-6-1-15,32-23 0 16,-25 22 8-16,-1 1 64 15,0 4 16-15,-1 2 18 16,-2 2-2-16,-2 1-36 16,1 1 3-16,-3 0-4 15,0 1-6-15,0 0-41 16,0 0-24-16,-2 0-20 16,0 7-2-16,-3 11 17 15,-7 24 10-15,5-16 11 16,2 1 3-16,2 4 1 15,0-2-3-15,2 2-3 16,1 1-2-16,3 0-5 0,1 3-3 16,5-1-57-16,2-2-56 15,4-6-184-15,1-4 178 16</inkml:trace>
  <inkml:trace contextRef="#ctx0" brushRef="#br0" timeOffset="4267.39">1286 5233 157 0,'0'0'187'0,"0"1"15"16,3 4 15-16,0 1-19 0,-2-2-56 16,0 0-10-16,-1-4 0 15,0 0-3-15,0 0-9 16,0 2-15-16,0-2-38 15,0 0-17-15,0 0-26 16,3 2-8-16,2 1-7 16,4 0-6-16,1-1-5 15,27 3-5-15,-26-10-10 16,2-4 1-16,5 0-5 16,1-2-1-16,0 1-5 15,-1-1 2-15,-3 3-27 16,0 1-5-16,-2 3 8 15,-5 1-11-15,-1 2-3 16,-6 0-10-16,-4 1-33 16,3 0-2-16,-1 0 22 15,0 0 20-15,0 0 38 0,0 0 12 16,0 0 14 0,0 0 1-16,0 0 1 0,0 0 1 15,0 0 0-15,0 0 1 16,0 0 0-16,0 0 1 15,0 0 3-15,0 0 2 0,0 0 7 16,0 0 5 0,0 0 6-16,0 0 0 0,0 0-3 15,0 0-5-15,-1 0-9 16,2 0-3-16,0 0-5 16,-1 0 0-16,0 0 4 15,0 0 8-15,0 0 20 16,0 0 13-16,1 0 12 15,0 0-6-15,0 0-21 16,0 0-15-16,1 9-16 16,0 5-2-16,-1 25 9 15,-1-17 9-15,-2 2 14 16,-6 2 3-16,6 1-4 16,-3-1-4-16,3-5-11 15,3-2-1-15,-3-9-4 16,6-4-36-16,4-8 20 0</inkml:trace>
  <inkml:trace contextRef="#ctx0" brushRef="#br0" timeOffset="4767.46">1617 5141 491 0,'0'0'247'15,"0"-1"-96"-15,0 0-51 16,0 0-5-16,0 0-62 15,0 0-27-15,0 1-6 16,-1 0 5-16,-1 3 16 16,-7 9 10-16,-10 19 12 15,13-21 6-15,6-1 2 16,2 0-1-16,2-3-2 0,5 1-6 16,6-3-26-16,-2 0-17 15,5-1-46-15,1 0-26 16,3 0-56-16,-2 0-15 15,-3 0 8-15,-2 2 18 16,-9 2 55-16,-3 0 23 16,-4 4 26-16,-5-1 11 15,-6 6 32-15,-4 0 19 0,-5-1 17 16,1 0 3-16,-3-9-22 16,1 0-15-16,0-4-18 15,1-3-5-15,6-6-6 16</inkml:trace>
  <inkml:trace contextRef="#ctx0" brushRef="#br0" timeOffset="5044.2">1849 4949 689 0,'2'0'233'0,"-7"1"-190"0,-1 4-20 16,-10 5 23-16,-2 2 16 16,-8 3 13-16,-3 0-7 15,-1 3-15-15,-2-1-10 16,7-2-26-16,0 0-8 0,7-6-3 15,6-1-81-15,6-5 57 16</inkml:trace>
  <inkml:trace contextRef="#ctx0" brushRef="#br0" timeOffset="5731.52">1766 4847 198 0,'0'0'193'0,"0"0"72"0,2 0-24 15,0 0-55-15,2 0-29 16,2 0-38-16,-1 0-9 16,1 1-20-16,0 1-12 15,4 1-28-15,-2 1-14 16,32 20-18-16,-22-13-6 15,3 5-13-15,6 3-9 0,1 3-13 16,6 3-14-16,-1 3-13 16,-3-1 3-16,-5 3-6 15,-8 2 4-15,-10 7-33 16,-8 7-109-16,-26 10 129 16</inkml:trace>
  <inkml:trace contextRef="#ctx0" brushRef="#br0" timeOffset="9955.76">3442 5468 50 0,'0'-1'40'0,"0"0"13"16,0 0 15-16,0 0 10 16,0 0-9-16,0 1-30 15,0-1-20-15,0 0-30 16,0 0-4-16,0 1 8 15,0 0 1-15,0 0 3 16,0 10 1-16,1 4 1 16,2 22 1-16,-3-20 2 15,2 4 0-15,0 4 0 16,2 3 0-16,-1 0 1 16,-2 3 0-16,1-2 0 15,2 0 0-15,-2-1 1 16,3-2 0-16,0 1 2 15,-1 1-1-15,1-1 0 16,-2 0 0-16,-3-4-2 16,4 2 0-16,-5 0 0 0,-2-1-1 15,4 0 3-15,3 0 3 16,-1 1 12-16,1-2 5 16,0 2 4-16,-3 1-1 15,2 2-8-15,-1-2-4 16,0 2-4-16,2-1-3 15,2 0-3-15,-3-1 0 0,1-3-1 16,-4 1 0-16,1-2 0 16,2-1 1-16,-3-3 1 15,2-2 3-15,0 0 3 16,1 0 1-16,0 1-1 16,-2 3-1-16,0-2 3 15,2 5 4-15,-1-2 9 16,2-2 0-16,-1 0-2 15,-1-3-3-15,-1 0-6 16,1 3 1-16,0-4 1 16,1 2-1-16,-1-1-4 15,0 1-3-15,-1 2-6 16,3-1-1-16,-2 1-2 16,1 1-1-16,2 0 0 15,-4 1 0-15,1-2 1 0,-2-2 0 16,-1-1 0-16,1 0 1 15,-1-7 4-15,-1 2 1 16,1-2 3-16,1-2 0 16,0 1-1-16,0-3 0 15,0 0-2-15,-2-1-2 16,0 0-3-16,3 3 0 16,1 1-2-16,1 1 1 0,-1 2 0 15,-2-3 0-15,1 2 0 16,-2-3-1-16,2 2 0 15,0-1-1-15,-2-2 0 16,-1 1-1-16,2-1 1 16,-2 0-1-16,1 0 1 15,1-1 0-15,-1-1 1 16,0-1 2-16,1-2 0 16,0 0 1-16,0 0 0 15,-1 0 0-15,0 0 1 16,1 1 0-16,0 4 0 15,0 1 0-15,0-2 5 16,0-1 6-16,0-2 9 16,0 0 2-16,0-1-3 15,0 0-6-15,-1 0-6 16,1 0-4-16,0 0-3 0,0 0-1 16,0 0-2-16,0 0 0 15,0 0 0-15,0 0 1 16,0 0 0-16,0 0 1 15,0 0-2-15,0 1-1 16,0 0-4-16,0 2-2 16,0-2-1-16,0 4 0 0,0 0 3 15,-1-1 1-15,0 2 1 16,0-2 1-16,-1-1 0 16,2 1 2-16,0-1-1 15,0 2 0-15,0 0 0 16,2 2 0-16,-1-1-1 15,-1-1 0-15,0 1 0 16,0 1-1-16,0-3 0 16,0 3 1-16,0-2-2 15,0 2 0-15,-1 0 0 16,-1 2-1-16,-4 22 0 16,4-21 0-16,1 2 1 15,-3-2 1-15,4 2 1 16,-3-2 0-16,-1 1 2 15,3 0-1-15,1-1 0 0,-2-1 0 16,2 0-1-16,0 1 0 16,-2 0-1-16,-2 1-1 15,-1-1 1-15,1 1 0 16,1 2 1-16,1 0 0 16,1 1 0-16,-1-2 1 15,2 3-1-15,-3-1 1 0,5-1 0 16,-5 2 0-16,3-1 0 15,2-1-1-15,-2 2 0 16,-2 1 0-16,0 2 0 16,-4-1-1-16,2 4 0 15,4-1 0-15,-3 1 1 16,1 1 0-16,-2-3 1 16,1 3 0-16,3-2-1 15,-3-2 1-15,-1 1-1 16,3-2 1-16,1 3 1 15,1-2 0-15,0 0-1 16,-1 1 0-16,-1-3-1 16,-1 0 1-16,3 1-1 15,-1-2 1-15,0 1 1 16,2-1-1-16,-1-3 0 16,0 2-1-16,1-2 0 0,-3 2-1 15,0 0 0-15,0 2 0 16,-3-3 1-16,4 2 0 15,-2-1 0-15,2-1 1 16,0 1 0-16,-1-1 1 16,4 0 0-16,-3-4 0 15,2 3-1-15,-1-2-1 0,3 3 0 16,2 0 0-16,-5-1 0 16,0 1 0-16,-2-2 1 15,0 2 0-15,0-3 0 16,1 4 0-16,3 0 0 15,-1-2 0-15,4 2-1 16,1-2 1-16,-4 2 0 16,-2-2-1-16,1 2 0 15,2-2 1-15,0 0-1 16,1 1 1-16,-3-2-1 16,0 2 0-16,2 0 0 15,-4-1 0-15,0-1 0 16,2 0 0-16,-2 0 0 15,3 1 0-15,1-1 1 16,-4-1 0-16,2 1 1 16,-1-1 0-16,2 1 0 15,1 1 0-15,-1 0-1 0,1 0 1 16,1-1-1-16,-1 1 0 16,-1-3-1-16,1 2 0 15,0-1 1-15,-1 2-1 16,-1 0 2-16,1-3-1 15,1 1 1-15,0-1-1 0,1 1 0 16,-3 0-1-16,1 0 1 16,0 0-1-16,-2-1 0 15,2 1 0-15,-2-1-1 16,1-1 1-16,0-1 1 16,1 0 0-16,-1-1 1 15,0 1-1-15,0-2 0 16,1 2 0-16,0-3 1 15,0 4 1-15,1-2 2 16,-2-2 0-16,0 1 3 16,0-3-1-16,-2 1-23 15,0-3-127-15,-1-1 102 16</inkml:trace>
  <inkml:trace contextRef="#ctx0" brushRef="#br0" timeOffset="13444.95">1765 7829 459 0,'0'0'230'0,"0"1"4"16,0 0-86-16,1 1 6 16,0 1 7-16,0-1-34 15,0 0-19-15,-1-2-31 16,1 2-10-16,-1-2-20 15,0 1-8-15,0-1-7 16,0 0-1-16,0 0-5 16,0 0-10-16,0 0-18 15,8 0-10-15,3-3-5 16,0-3 4-16,27-15 9 16,-27 12 0-16,-2 0-14 15,3 1-19-15,4 2-35 0,4 2-3 16,0 2 7-16,-5 2 10 15,-4 2 25-15,-2 2 6 16,1 8 3-16,1 1 2 16,-7 8-1-16,-6 5 0 15,-8 9 4-15,-3 4 8 16,-9 6 13-16,1 1 4 0,-4-3 3 16,-2-4 1-16,3-12-2 15,1-5-2-15,4-14-5 16,3-5 0-16,7-5 1 15,2-6 3-15,4-3 6 16,1-1 3-16,2-1 10 16,2-1 6-16,3 3 11 15,4 2 3-15,0 1 6 16,3 6-1-16,1 0-2 16,0 2-7-16,8 4-14 15,-2 1-8-15,2 0-12 16,3 0-6-16,-2-4-11 15,0-2-20-15,3-9-88 16,-2-3-55-16,5-8-161 16,2-2 197-16</inkml:trace>
  <inkml:trace contextRef="#ctx0" brushRef="#br0" timeOffset="13962.25">2209 7723 400 0,'4'-3'232'15,"1"-1"17"-15,-4 1-115 16,-1 3-3-16,0 0-47 15,-1 0-42-15,0 0-59 16,0 1-7-16,-3 14 11 16,-36 21 9-16,30-18 13 15,1-1 7-15,5-3 13 16,4 0 8-16,6-3 6 16,5-2-10-16,10-4-33 15,2 0-14-15,6-2-23 16,2 0-12-16,3 1-9 15,-2 2-7-15,3 3 10 16,-2 0 17-16,-8 4 37 0,-1-2 17 16,-14 2 5-16,-7 1-1 15,-11 4 1-15,-9 4 6 16,-12 4 26-16,-2 0 17 16,-8-1 4-16,3-6-11 15,3-4-20-15,2-6-13 0,5-9-12 16,5-1 2-16,8-8 4 15,3-2 4-15,9-5 6 16,3-2-2-16,8-6-43 16,0 1-54-16,0-5-118 15,2 4-86-15,-3 1 160 16</inkml:trace>
  <inkml:trace contextRef="#ctx0" brushRef="#br0" timeOffset="14199.58">2355 7701 269 0,'23'-17'236'0,"1"6"79"16,-2 2-20-16,-4 4-58 0,-6 2-42 15,-10 2-77-15,-2 1-41 16,-4 0-53-16,3 0-15 16,0 0-18-16,-6 2 5 15,-18 3 6-15,-29 27 4 16,24-18 2-16,0-1 0 15,1 0 2-15,7-2 0 16,5-6 1-16,4-1 0 16,5-6-88-16,2-3-111 15,6-2 121-15</inkml:trace>
  <inkml:trace contextRef="#ctx0" brushRef="#br0" timeOffset="15045.92">2520 7975 295 0,'8'-1'206'15,"-3"0"6"-15,-6 1-42 16,4-1 11-16,-3 1-50 15,0 0-35-15,0 0-54 16,-1 0-21-16,0 14-14 16,-3 22 3-16,3-19 8 15,0 0 6-15,1-3 6 16,5 3 2-16,4-5 6 0,4 0 3 16,2-5 0-1,-1-3-14-15,2-4-45 0,3-5-33 16,1-9-40-16,-2-2-1 15,0-4 25-15,-5 0 19 16,-4 4-22-16,-4 5-8 16,-3 5-27-16,-3-2-16 15,0 6 8-15,1-1 11 16,-1 3 51-16,1 0 37 0,0 0 65 16,0 4 12-1,1 10-10-15,5 24-15 0,-2-18-16 16,3 5-7-16,2 3-8 15,-1 3 0-15,2 2-4 16,-1 0 0-16,-3 0-3 16,-1-1-1-16,-5-3-4 15,-2-1 0-15,-2-5-1 16,-3-5-2-16,-4-4-3 16,0-7-4-16,1-6-4 15,0-4 0-15,3-10 11 16,-1-4 7-16,2-9 3 15,2-4-74-15,5-6 54 16</inkml:trace>
  <inkml:trace contextRef="#ctx0" brushRef="#br0" timeOffset="15411.78">2808 8017 247 0,'1'1'191'0,"1"-1"21"16,1 3-28-16,-3-3-73 16,0 0-45-16,0 0-54 15,0 0-7-15,2 9-1 16,0 1 2-16,3 22-1 15,-4-19-1-15,-1-2-3 16,-1-3-1-16,0-1-3 16,-1-5-3-16,1-2-1 15,-1-1 4-15,1 0 22 16,0-2 11-16,-1-18 13 16,0-26 0-16,3 19-16 15,3 2-2-15,1 2-4 16,1 4-1-16,1 4-89 15,2 1-93-15,-2 4 100 0</inkml:trace>
  <inkml:trace contextRef="#ctx0" brushRef="#br0" timeOffset="15827.82">3077 7882 436 0,'2'0'135'0,"-4"2"-152"16,-5 2-12-16,-5 3-6 15,-2 1 5-15,-6 3 8 16,-1-2 5-16,4 5 17 16,5 1 6-16,8-4 14 15,4 5 10-15,2-7 20 0,1 1-2 16,7 0-18 0,3-3-27-16,11 3-75 0,3 2-29 15,1 0 3 1,-3-1 19-16,-7-1 77 0,-8-1 32 15,-10-1-12-15,-4-2-10 16,-11-1-36-16,-7 0-11 16,-6 0 8-16,-7-1 19 15</inkml:trace>
  <inkml:trace contextRef="#ctx0" brushRef="#br0" timeOffset="18326.54">3167 4471 830 0,'2'0'296'0,"-2"-1"-233"15,0 1-19-15,0-1 22 16,0 0 10-16,0 1 6 16,0 0-3-16,0 0-9 15,0 0-4-15,0 0-7 16,0 0-10-16,0 0-20 16,4 6-9-16,-3 15-18 15,36 34 1-15,-26-16 4 16,3 2 5-16,0-1 1 15,-1-1-1-15,-3-7 1 16,-3-8-1-16,-1-10 7 16,0-5-11-16,-4-8-52 15,0 0-135-15,-3-5 117 0</inkml:trace>
  <inkml:trace contextRef="#ctx0" brushRef="#br0" timeOffset="18815.16">3436 4522 1022 0,'14'0'355'0,"-8"-3"-305"16,2 1 5-16,-3-1 6 16,-5 1-11-16,2 1-46 15,-2 0-34-15,0 1-53 16,-1 0-13-16,0 0 3 16,0 0 21-16,-3 1 46 15,-12 11 16-15,-24 21 19 16,30-21 9-16,7-1 19 0,2 0 18 15,3-4 31-15,2 1 10 16,8 0-2-16,3-2-15 16,4 2-52-16,3-1-21 15,2 0-31-15,-1-1-7 16,0-1 0-16,0 1 0 16,-11 3-12-16,-1 0-13 0,-9 3-15 15,-4-1-6-15,-13 0 7 16,-1 2 10-16,-2 0 17 15,-5 0 11-15,5-3 13 16,0-4-77-16,0-5 74 16</inkml:trace>
  <inkml:trace contextRef="#ctx0" brushRef="#br0" timeOffset="19392.96">3678 4506 631 0,'7'-5'289'0,"2"-1"-74"16,-4 2-184-16,-3-3-13 0,-2-1-21 16,-2 3-20-16,-3 0-20 15,-2 2-6-15,-3 3 3 16,-1 0 6-16,-3 4 20 16,0 2 13-16,-3 4 28 15,3 3 14-15,2 3 30 16,2 3 16-16,8 2 6 15,1-2 1-15,3-1-9 16,4-2-5-16,3-5 4 16,1-2 3-16,6-4-9 15,0-4-18-15,0-6-48 16,2-2-24-16,-2-8-35 16,-3-3-2-16,-6-4 12 15,-2 2 9-15,-4 2 18 16,-1 1 3-16,-1 8 7 0,1 2 2 15,-1 6-1-15,1 1-3 16,0 3-3 0,0-3 3-16,0 0 9 0,0 1 8 15,1 13 11-15,5 22 5 16,0-23 11-16,3-2 8 16,4-7 6-16,2-2-24 15,3-8-62-15,4-6-59 16,2-8 49-16</inkml:trace>
  <inkml:trace contextRef="#ctx0" brushRef="#br0" timeOffset="19777.98">3969 4363 758 0,'4'-3'277'16,"-4"0"-200"-16,-5 0-72 0,3 2-5 15,1 1-19-15,0 0-15 16,0 0-17-16,-3 1 7 15,-13 3 33-15,-23 33 19 16,25-20 36-16,3 0 15 16,1 3 16-16,4-1 12 15,10-1 18-15,4-3 4 0,9-4 2 16,6-1-9-16,0-8-42 16,11-1-24-16,-1-8-49 15,-1-4-29-15,-6-4-83 16,-8-3-90-16,-6-5 137 15</inkml:trace>
  <inkml:trace contextRef="#ctx0" brushRef="#br0" timeOffset="20163.16">3977 4379 492 0,'-1'2'271'0,"1"-1"-58"16,1 3-18-16,-1-4-50 15,0 0-18-15,0 0-30 16,0 0-18-16,4 6-32 16,-1 2-11-16,1 2-13 15,13 21 1-15,-5-22 7 16,4 1 5-16,8-5 15 16,1-4 3-16,3-5-6 15,1-5-14-15,-5-3-53 16,-3-4-33-16,-6 0-181 15,-3 3 154-15</inkml:trace>
  <inkml:trace contextRef="#ctx0" brushRef="#br0" timeOffset="20532.84">4221 4282 367 0,'8'-2'193'0,"-2"0"-22"16,-2 1-31-16,2-2 1 16,0 0-10-16,-3 0-33 15,0 1-15-15,-2 1-47 16,-1 0-23-16,0 0-47 15,0 0-19-15,0 1-8 16,0-1 9-16,-1 1 38 16,-3 1 19-16,-11 20 34 15,-26 22 18-15,33-21 26 16,4 2 8-16,8-3 6 16,5-3-1-16,12-5 5 15,4-3-26-15,15-10-98 16,7-4-44-16,8-13-256 15,3-8 204-15</inkml:trace>
  <inkml:trace contextRef="#ctx0" brushRef="#br0" timeOffset="25476">3933 7662 277 0,'10'-2'201'16,"1"-2"-1"-16,-1 0-29 15,3-2-6-15,-3 1-6 16,5 3 1-16,-2 1-12 16,-2 2-11-16,-7 0-29 15,1 0-24-15,-2-1-56 16,-4-1-33-16,0 1-53 15,0 0-15-15,-10 2-10 0,-7 4 13 16,-33 7 24-16,24-6 14 16,2-4 23-16,0 1 7 15,6-2 11-15,8 1 3 16,3-2 10-16,2-1 4 16,2 1 9-16,3-1 8 0,0 0 14 15,0 0-4 1,1 0-10-16,0 0-11 0,-1 0-23 15,0 2-3-15,0 3-3 16,0-2-1-16,0 1 1 16,1-2-1-16,-1 1 0 15,1 0 0-15,-1 1 0 16,0 0 1-16,0 2-1 16,0 2 0-16,0 2 1 15,3 19 0-15,-1-20 1 16,0-2 3-16,-1 1 0 15,0-1 1-15,0-2 0 16,1 0 0-16,0-5-3 16,0 2 0-16,-1-2-2 15,0-1 1-15,0 0 4 0,0 1 2 16,0-1 3-16,0 0 3 16,0 0-2-16,0 0 0 15,0 0 1-15,1 1-1 16,11-5-6-16,0 1-6 15,26-2-9-15,-19 5-5 16,-4 1-10-16,6 1-3 16,8 0-8-16,-2 3-3 15,11 1-5-15,-8 0-1 0,-2 2-4 16,-8 2-7-16,-8 3-17 16,-5 3-7-16,-10 4-15 15,-7 1 5-15,-13 4 15 16,-7 0 8-16,-8-1 15 15,0-4 9-15,2-5 13 16,6-1 8-16,5-7 15 16,2-4 6-16,10-1 12 15,-1-6 9-15,6-1-27 16,1-1-126-16,2-5 93 16</inkml:trace>
  <inkml:trace contextRef="#ctx0" brushRef="#br0" timeOffset="26546.39">4207 7806 283 0,'0'0'176'0,"0"0"49"15,1 0-85-15,2 0-12 16,-1 0-5-16,1 1-54 16,0 1-33-16,-2 5-44 15,8 6-8-15,4 22 5 16,-16-17 6-16,0 1 12 15,-2-2 10-15,5-4 33 16,2 0 22-16,2-7 43 0,2-3 7 16,4-3-20-16,2-1-26 15,1-4-55-15,2-2-21 16,-2-3-42-16,1-3-19 16,-4-3-41-16,0 0-18 15,-2-1-1-15,-4-2 10 16,-3 5 27-16,0 1 14 15,-2 4 16-15,0 4 7 16,2 3 21-16,-4 2 12 16,3 0 18-16,0 0 7 0,0 0 4 15,0 2 1-15,7 15 1 16,6 22 0-16,-7-13 5 16,-5 1 1-16,2 8-8 15,-4 4-5-15,1 5-4 16,3 3 1-16,-1 0 4 15,2 1 1-15,4-3 2 16,2-5 1-16,1-10-3 16,-4-3 0-16,-4-14 8 15,-4 2-8-15,-8-10-27 16,-1-2-15-16,-5-6-26 16,-5-4 2-16,2-7 25 15,-5-4 15-15,6-5 27 16,4-3 11-16,5-11 6 0,6-3-64 15,4-4 27-15</inkml:trace>
  <inkml:trace contextRef="#ctx0" brushRef="#br0" timeOffset="26932.46">4441 7879 617 0,'0'0'262'0,"4"1"-116"16,2 0-47-16,-3 0-24 15,-3-1-17-15,0 0-48 16,2 6-15-16,1 5-18 16,24 21 1-16,-27-21 5 15,0-2 2-15,-3-5-5 0,1-2-3 16,-2-7-2-16,-2-2 4 16,1-8 20-16,5-2 11 15,1-6 19-15,4 0 6 16,5 3 6-16,-2 2 3 15,1 8-5-15,-2 3-16 16,3 6-203-16,4 0 134 0</inkml:trace>
  <inkml:trace contextRef="#ctx0" brushRef="#br0" timeOffset="27346.54">4670 7780 201 0,'2'-2'126'0,"-2"1"-37"0,0 0-34 16,0 1-67-1,0 0-16-15,-1 0 5 16,-4 12 9-16,-16 22 14 0,9-22 5 16,3-3 14-16,6 1 13 15,2-3 37-15,2-2 12 16,5 2 19-16,3-1-9 16,5 1-41-16,4 1-18 15,-1 0-38-15,2 1-8 0,-1-1-1 16,-1 0 0-1,-7 0 4-15,-2-3-7 0,-5 0-25 16,-5-2-14-16,-7 3-24 16,-3 1-2-16,-12-1 14 15,-4-2 13-15,-8-2 35 16,-2-1 11-16</inkml:trace>
  <inkml:trace contextRef="#ctx0" brushRef="#br0" timeOffset="32324.02">3557 9320 192 0,'2'-1'167'0,"2"-3"25"15,-1 2-41-15,0-6-20 16,1-1-55-16,24-22-28 16,-27 22-36-16,-1 0-12 15,-2 2-14-15,-1 2-9 16,-9 2-14-16,0 6-3 16,-10 10 23-16,-5 5 18 15,-1 14 35-15,-1 4 13 16,8 11 6-16,1 4-4 15,9 3 8-15,3 2 13 16,8-6 18-16,8-3 3 0,4-9-12 16,7-4-12-16,4-9-16 15,-4-6-27-15,13-12-38 16,-1-3-61-16,7-14-76 16,3-4-45-16,-2-14-9 15,-3-3 55-15,-14 0 68 16,-7 0 64-16,-8 10 46 15,-7 4 3-15,-6 5-9 16,-3 5-8-16,-1 4-22 16,-5 1 0-16,-6 4 9 15,0 4 23-15,-5 4 33 16,0 3 11-16,-1 2 10 16,3 1-9-16,0-1-14 15,4-2-4-15,10-5 2 16,1-3 14-16,12-3 47 15,5-2 5-15,9-2-33 0,6-4-37 16,5-5-80-16,3-3-18 16,-2-2 11-16,-5 2 14 15,-6 4 16-15,-4 3-1 16,-5 4-21-16,-3 1-1 16,-1 6-1-16,0 4-5 0,-1 10 6 15,-2 5-2-15,-2 12 3 16,0 2 8-16,0 0 17 15,-1-1 6-15,0-11 5 16,1-4 2-16,1-12-36 16,0-4-69-16,5-10 64 15</inkml:trace>
  <inkml:trace contextRef="#ctx0" brushRef="#br0" timeOffset="32632.35">3834 9594 477 0,'1'2'201'15,"1"3"-86"-15,0 1-36 16,-1 2-5-16,0 2-16 15,-2 6-25-15,-1 2 2 0,-2 3 18 16,0 1 6-16,4-1 7 16,1-3 3-16,6-3 0 15,3 0 0-15,5-6-14 16,1-3-25-16,6-1-70 16,-4-6-62-16,-3-5-154 15,-4-2 160-15</inkml:trace>
  <inkml:trace contextRef="#ctx0" brushRef="#br0" timeOffset="32860.08">3905 9646 615 0,'5'4'248'0,"-11"0"-100"0,-2 3-166 15,-4 0-15-15,-4 2 21 16,1 0 12-16,0-1-3 16,0-1 3-16,2-3 7 15,1-1 8-15,5-3-25 16,4-2-113-16,2-1-115 16,7-11 137-16</inkml:trace>
  <inkml:trace contextRef="#ctx0" brushRef="#br0" timeOffset="33040.33">3996 9516 491 0,'-5'-1'166'0,"-3"3"-75"16,-6 4-135-16,-3 5 52 16,1 1 19-16,-4 0-6 15,1-3-8-15,-5-3-1 16,0 3 2-16,3-3-24 15,2 0 10-15</inkml:trace>
  <inkml:trace contextRef="#ctx0" brushRef="#br0" timeOffset="33492.83">3956 9631 718 0,'7'10'248'16,"-6"4"-164"-16,2 0-13 0,-3-1 26 16,4 1 2-1,2-3-44-15,-1-1-14 0,2-4 2 16,-3-1 2-16,3-2-3 16,-6-1-5-16,8-1-40 15,-8-6-23-15,-1-3-29 16,-1-3-7-16,-7-6 20 15,6 0 16-15,-2-2 24 16,4 1 4-16,-4 2 11 16,4 4 7-16,4 4 18 15,-2 2 13-15,8 3 16 16,-2 2 2-16,9 4-13 16,0 5-14-16,8 7-27 15,-2 1-11-15,-5 3-5 16,5-1 0-16,-3-4 5 15,0-2 2-15,-4-10-3 0,1-3-8 16,-5-11-23 0,-2-4-13-16,-4-10-11 0,-5-4 6 15,-4-5 15-15,-2 0 9 16,-7 6 10-16,3 2-31 16,-2 12 32-16</inkml:trace>
  <inkml:trace contextRef="#ctx0" brushRef="#br0" timeOffset="33706.18">4344 9653 875 0,'4'2'314'16,"-1"-1"-245"-16,-1-1-106 15,-2-1-98-15,-1 0 93 16</inkml:trace>
  <inkml:trace contextRef="#ctx0" brushRef="#br0" timeOffset="41187.61">4994 5490 172 0,'2'0'117'0,"0"3"-8"16,-5-1-33-16,3-2-40 15,0 0 7-15,0 2 32 16,6 8 13-16,-1 3 3 15,10 19-13-15,-14-13-30 0,3-1-13 16,2 5-17-16,-8 2-6 16,2 2-8-16,2 1-2 15,-5 3-1-15,6 0 0 16,0 6 1-16,0 2 2 16,1 5 3-16,2 2 4 15,3 1 12-15,-2 0 10 16,4 2 8-16,-5-1 3 15,1-1-3-15,3-1-6 16,-4-3-7-16,2-1-4 0,-1 0-9 16,-2 0-3-16,-3 0-4 15,0 1-1-15,-1-1-3 16,0-2 0-16,0 1 0 16,-1-1 0-16,0-2 2 15,0 0-1-15,1-1 1 16,2 2 0-16,1-3 0 15,1 2 0-15,1 3-1 16,-1 3-1-16,0 4-2 16,0 1-1-16,0 1 0 15,-2-1-1-15,0-1 1 16,-2-2 1-16,0-3 2 16,-1-2 2-16,0-3 0 15,0-3 0-15,2-2 2 0,-2 1 0 16,2 1-1-1,-1 4 0-15,-1 0-4 0,2 5 0 16,0-2 1-16,4 0-1 16,0 1 3-16,2-2 0 15,-1 0 0-15,-3-1 0 16,0-5-1-16,3 0-2 16,0 0-3-16,-2-2 0 0,-1-2 1 15,-3 0-1-15,0-3 0 16,-1 2 0-16,-1-1-1 15,0 2 1-15,1 3 0 16,0 1 0-16,0 5 1 16,1 2 0-16,1 2 0 15,1-1 2-15,1-4 2 16,0-3 7-16,0-5 25 16,-1-3 3-16,0-4 9 15,1-3-3-15,0-2-19 16,-1-3-4-16,-1-5-13 15,-2-1-6-15,0-4-11 16,-2-1-14-16,-1-3-90 16,-2-1-67-16,-4 0 106 15</inkml:trace>
  <inkml:trace contextRef="#ctx0" brushRef="#br0" timeOffset="60637.74">752 2452 210 0,'0'-1'48'0,"0"0"-72"0,0 0 8 16,0 1 59-1,0 0 39-15,0 0 43 16,0 0 4-16,0-1-39 0,0 0-23 16,0 1-26-16,0-1-8 15,0 1-5-15,0 0 1 16,0 0 7-16,0 0 17 16,0 0 38-16,0 0 17 15,0 0 22-15,0 0 3 0,0 0 1 16,0 0-17-16,0 0-30 15,0 0-13-15,10 2-18 16,3-1 3-16,28 4 0 16,-25-5-7-16,2 0-16 15,1 1-6-15,2-1-9 16,0-1-5-16,-1 0-5 16,1-1-4-16,7 1-3 15,-4 0 0-15,6-1-2 16,1 2 0-16,-5-1-2 15,2 2 0-15,0 0-11 16,0-1-3-16,-2-2-2 16,4 1 2-16,-2 1 11 15,-1-1 4-15,1 1 6 16,0 0-1-16,-2-1 0 16,4 1-1-16,-4-2 0 15,-4-1-3-15,3 2 0 0,-1-2-2 16,8 2-1-16,2-1-1 15,2-1 0-15,-2-1 0 16,1 1 1-16,-2 0 0 16,2 1 1-16,0 2 0 15,-1 0 1-15,-1-1 0 0,0 1-1 16,-1-1 0-16,0 0-7 16,-2 1-1-16,3-1 1 15,1 0-1-15,2 0 6 16,2 0 2-16,-4 1 0 15,0 0 0-15,1 0 0 16,-1-1 0-16,0 2 0 16,-1 1 0-16,-1-1-8 15,3 0-3-15,-2 0-3 16,7-1 2-16,-6 1 9 16,4 1 5-16,2 1 4 15,-6-1 2-15,8 2 2 16,-7-3-1-16,-1 1 2 15,1 0-1-15,-2-2-5 16,1 2-2-16,0-2-3 0,0 0-1 16,0 1-1-16,2 0 1 15,-1-1 1-15,2 1 0 16,-3-2 1-16,0-1 2 16,1-1-2-16,-2-3-1 15,1 3-2-15,1-1-1 16,-1 0 3-16,2 3 0 15,-1 0 1-15,-4-1 0 0,5 1-2 16,-7 0-3-16,5 0-2 16,-11 0-2-1,2 1 3-15,12-3 0 0,15 2 3 16,-12-2 0-16,-8 1 2 16,3 1 0-16,-4-2 2 15,2 0 0-15,-3 2 1 16,1-1 1-16,-3 2-3 15,1 1-1-15,2 0-8 16,-3 1-3-16,3-2-1 16,-1-3 1-16,5 3 9 15,0 0 3-15,-1 0 6 16,-3-1-1-16,-4-2-4 16,-2 1-2-16,2 0-2 15,-2 0-1-15,1 0 1 0,1 2 1 16,-3-2 0-1,-3 0-2-15,3 1-10 0,-6-3-8 16,5 2-6-16,-4 0 2 16,1 0 9-16,5-1 9 15,-11-1 7-15,12 1 0 16,-4-1 1-16,-5 2-1 16,3 0-6-16,-2 0-8 15,2 2-17-15,-1 0-4 0,4 0 3 16,0 1 8-16,-3 1 18 15,0-1 5-15,-1 0 4 16,-2-1 0-16,-2 0 1 16,1 0-2-16,-3 0-2 15,3 0 1-15,-4 0-1 16,3 0 0-16,-3 0 0 16,-2 0 1-16,-1-2 0 15,1 2 0-15,0-1-2 16,1 1-2-16,2 1 0 15,-2 0-1-15,1 1 2 16,-1-1 1-16,1 1-3 16,-2-1-2-16,3 2-1 15,-4-1-1-15,0 3 4 16,-4-3 2-16,-2 1 3 0,2 1 4 16,0-5 0-16,2 1-1 15,-1 1-1-15,-1-4-2 16,-2 3-1-16,-1 0-6 15,-2 0-11-15,0-1-6 16,-1 0-9-16,0 0 2 16,-1-12 6-16,-10-23 3 0,9 15 5 15,-2-2 3-15,-3-7 5 16,5-1 2-16,-2-3 5 16,6 0-1-16,-1 0 2 15,3 0 0-15,-2-1-4 16,1-1-3-16,-2-2-15 15,0 2-10-15,1 5-16 16,0 2-2-16,2 11 9 16,-3 3-3-16,0 6-34 15,0 3-46-15,-4 4-94 16,3 2 5-16,-1 3 56 16,1-3 54-16,1 4 106 15,0 17 13-15,-2 29 7 16,0-18 3-16,1 8 1 15,0 3-3-15,-2 0-10 16,-1 3-7-16,-1 1-6 0,3 2 0 16,-4 10 0-16,4 1-1 15,0 7 2-15,-1 3 0 16,13-4 2-16,-4-1 3 16,6-8 9-16,8-4 6 15,-2-14 41-15,3-9 3 0,-6-15-37 16</inkml:trace>
  <inkml:trace contextRef="#ctx0" brushRef="#br0" timeOffset="61456.08">694 1988 520 0,'8'-5'250'0,"-2"-2"-18"15,-1-1-229-15,-1 0 16 0,0-2 50 16,-2 0 22-16,-2 0 26 15,0 0-6-15,0 8-18 16,1 1-2-16,-1 1-10 16,0 0-5-16,0 0-32 15,0 7-21-15,0 14-23 16,7 57-7-16,-6-22 3 16,-1 11 3-16,0 6 1 15,0 2 5-15,6 6 18 16,1-7 2-16,7-3 2 15,0-7-4-15,1-12-6 16,-3-5-1-16,0-13-3 16,-3-6-1-16,-1-11-23 15,0-6-19-15,-7-8 18 16</inkml:trace>
  <inkml:trace contextRef="#ctx0" brushRef="#br0" timeOffset="62601.54">1430 1436 559 0,'6'1'302'0,"-5"0"-42"16,-3-1-115-16,0 0-40 15,1-1-7-15,1 1-13 0,0 0-8 16,0 0-3-16,0 0 8 15,8 0 4-15,1 0-6 16,7-1-17-16,26-5-20 16,-21 1-16-16,2 0-6 15,2 0-13-15,-1 1-5 16,2 4-6-16,-3-1-8 16,0 0-25-16,0 1-19 15,-1 2-40-15,-1 1-16 16,-2 2 3-16,-1 1 19 15,-5 3 39-15,-3 2 21 0,-7 3 22 16,-3 2 3-16,-7 4 5 16,-5 1-1-16,-8 4-6 15,-3 1-4-15,-3-2 0 16,3-3 4-16,6-5 9 16,1-6 11-16,9-4 26 15,0-3 13-15,6-2 24 16,1 0 0-16,4-1-15 15,-4-1-12-15,0 1-35 16,7-1-17-16,10 0-41 16,25 5-27-16,-23 0-28 15,-1 1-7-15,1 1-20 16,1 5 5-16,0 4 23 16,-3 4 17-16,-2 5 48 0,-4 1 29 15,-9 2 35-15,-1 1 11 16,-6-1 12-16,-6 1-5 15,-7 0-21-15,-5-4-5 16,-7-4-10-16,-3-2-1 16,-5-9-2-16,0-6-2 15,-1-4 7-15,7-9-21 0,3-6-149 16,12-3 114-16</inkml:trace>
  <inkml:trace contextRef="#ctx0" brushRef="#br0" timeOffset="63066.99">2107 1535 259 0,'-3'2'105'16,"-6"5"-38"-16,-2 2 4 15,-1 6 38-15,0 4 16 16,1 4 1-16,0 3-14 16,2 3-30-16,3 4-14 15,5 0-19-15,9-1-7 0,7-1-10 16,3-4-16-16,9-6-42 15,0-3-17-15,11-11-40 16,-1-6-5 0,-3-12 45-16,-1-6 17 0,-7-13 32 15,-7-6 17-15,-11-6-10 16,-4-6 11-16,-11-2 19 16,-3 2 0-16,-10 7-4 15,-3 4-19-15,-2 11-29 16,-3 6-15-16,4 12-14 15,-4 6-9-15,-1 8-9 16,1 5 12-16,1 4 11 16,7 0-43-16,8-2 59 15</inkml:trace>
  <inkml:trace contextRef="#ctx0" brushRef="#br0" timeOffset="63752.08">2439 1697 529 0,'6'-2'293'15,"-3"2"-82"-15,-2 1-62 16,-1-1-21-16,0 0-84 16,0 0-31-16,3 15-34 15,-2 26 0-15,-1-17 18 16,-4-2 11-16,5-5 18 16,3-2 10-16,6-5 23 15,6-4-5-15,9-6-32 16,3-2-19-16,10-8-36 15,-1-3-2-15,-4-4 18 16,-2 0 9-16,-9 0-6 16,-8-1-8-16,-5 4-18 15,-2 1-3-15,-6 4 8 16,-1 4 6-16,-1 5 6 0,-1-3-1 16,1 3 4-16,1 0 14 15,-1 0 23-15,1 0 14 16,0 18 11-16,2 26-7 15,5-10-5-15,3 3-4 16,6 2 0-16,1 1 0 0,6-1-2 16,1-1-3-16,1 0-10 15,-1 0-5-15,-4 0-9 16,-9-2-5-16,-7-1-7 16,-2-5-5-16,-10-6-21 15,-5-2-8-15,-10-9-7 16,-6-5 5-16,-2-8 26 15,-2-9 18-15,2-8 36 16,3-6 23-16,13-4 28 16,5-3 10-16,13-7-3 15,5 0-14-15,9-4-19 16,6-1-11-16,3 2-15 16,-1 4-13-16,1 10-60 15,-6 2-59-15,-3 6 61 16</inkml:trace>
  <inkml:trace contextRef="#ctx0" brushRef="#br0" timeOffset="64052.14">2899 1765 813 0,'9'7'287'0,"-1"4"-251"15,1-1-51-15,-6 3-14 16,-3-1 3-16,0 1 9 16,-1 4 5-16,4-4 11 15,2-1 7-15,-2-6 34 16,-1-4 20-16,-3-4-11 16,2-5-7-16,-1-8-27 15,-3-2-18-15,5-9 11 16,-1 0 7-16,5 1 7 15,5 1 2-15,-3 6-66 16,7 3-58-16,4 3 60 16</inkml:trace>
  <inkml:trace contextRef="#ctx0" brushRef="#br0" timeOffset="64388.21">3303 1669 274 0,'0'-1'65'15,"-3"-1"-92"-15,-1 5-31 16,3-3 4-16,0 0 15 15,-11 5 9-15,-1 0 29 16,-27 26 21-16,34-20 67 16,3-1 42-16,2-1 60 15,3-2 7-15,5 0-34 16,5-2-44-16,6-1-90 16,4 0-45-16,5-1-77 15,3 0-13-15,1 2-65 16,1 0 107-16</inkml:trace>
  <inkml:trace contextRef="#ctx0" brushRef="#br0" timeOffset="64498.68">3477 1835 153 0,'4'14'79'0,"-5"2"-33"0,-5-1-11 15,-14 0-28-15,-3-2-7 16,-5-7 2-16,-2-2 3 16,3-10 14-16,1-5-49 0,1-7 27 15</inkml:trace>
  <inkml:trace contextRef="#ctx0" brushRef="#br0" timeOffset="67438.39">5107 2289 462 0,'0'0'229'0,"0"0"-86"16,0 0-51-16,0 0-3 0,0 0 3 16,0 0 10-16,0 0 4 15,0 0-10-15,0 0-14 16,0 0-13-16,0 0-19 15,0 0-4-15,0 0-14 16,3 2-1-16,6 2-2 16,-2 0 9-16,3-3 18 15,29 23 0-15,-22-22 6 16,2-1-8-16,6-1-27 16,0-2-5-16,3 0-18 15,5-2-4-15,3 1-1 16,5 0-1-16,8-2 0 15,2 1-1-15,7 0-3 16,-1-3-4-16,2 2 0 16,-1-1-1-16,-3 3 2 15,-1 3 0-15,0 1-2 16,-7 2-1-16,2 2 1 16,3-3-1-16,0-3-1 0,4-3 0 15,1-4 0-15,-2 0 2 16,3 0 7-16,2 0 4 15,6 2 1-15,3 2 1 16,1 0 1-16,-2-1-2 16,-7 2 2-16,-3 2 0 0,-3-1-2 15,0 1 1-15,-1-1-5 16,-5-3-1-16,6 0 0 16,-4-1-1-16,-4 0 0 15,3 1 1-15,-10-1 1 16,-1 2-7-16,-1 1 15 15,-1 2-1-15,-4 2-1 16,0 2 9-16,-7-2-13 16,-1 1 1-16,-2-1-2 15,-3 0-2-15,0-1 0 16,-2 0-2-16,-1-3-3 16,-4 1-2-16,1-1 0 15,-3 0 3-15,-1 1 4 16,2 1 4-16,-4 0 1 15,3 1 0-15,1-1 1 16,-4 0-1-16,3 2-1 16,-1 0-1-16,1 0-5 0,-1 0-2 15,-1 0-4-15,0 1-1 16,-3-2-1-16,0 0 0 16,-1 1 1-16,0 1-1 15,-1 1 1-15,0-1 1 16,-2-1 1-16,-2-1 4 0,0 0 3 15,0 0 2-15,0 0 1 16,0 0 0-16,0 0 1 16,0 0-1-16,1 0 0 15,1 0 0-15,-1 0 0 16,0 0 0-16,0 0 0 16,0 0 0-16,0 0 1 15,1 0 0-15,1 0 0 16,-1 0 0-16,1 1-1 15,-2-1 0-15,-1 0-1 16,1 0-4-16,-1 0-32 16,0 0-27-16,0 0 23 15,0-1-16-15,0 0 11 16,-3-7 28-16,-7-11-21 16,-45-23 18-16,22 23 22 0,-2-1-1 15,6 6 2-15,4 2 3 16,8 7 3-16,10 3 4 15,2-1 11-15,3 2 6 16,5-1 13-16,-3 1 7 16,0 1 4-16,4-1-4 15,11 1-14-15,31 2-18 0,-26 7-25 16,-2 1-9-16,1 5-13 16,-1 2 4-16,-7-2 2 15,0-1 3-15,-3-4 2 16,-1 1-6-16,1 0-11 15,2-2 1-15,-2-1 6 16,1-1 13-16,-2-2 17 16,1 0 0-16,-5 0-6 15,-2 2-12-15,-4 1-20 16,-5 3-14-16,-9 3-18 16,-7 2-3-16,-13 6 10 15,-7 2 16-15,-7-2 28 16,2 1 15-16,8-5 15 15,10-4 4-15,16-3 10 16,5-2 9-16,10-3 28 16,-1 0-13-16,7-1-27 15</inkml:trace>
  <inkml:trace contextRef="#ctx0" brushRef="#br0" timeOffset="68515.61">5523 1535 1064 0,'0'4'0'0,"0"1"-2"16,-2 6 1-16,8 5 0 15,-4 2 4-15,-2 5 24 16,4 2 8-16,-6-1 0 16,0 3-4-16,-3-4-24 15,-3 2-7-15,0-4-1 0,5-4 3 16,5-4 15-16,-2-4 28 15,9-5 55-15,-1-1 17 16,4-2-2-16,6 1-25 16,7-2-59-16,2 3-19 15,6-2-18-15,3 2-8 16,-1 0-1-16,4 1 2 16,-8 0-3-16,-2 0-11 15,-9-3-81-15,-2-2-86 16,-2-7 119-16</inkml:trace>
  <inkml:trace contextRef="#ctx0" brushRef="#br0" timeOffset="68869.97">5778 1515 851 0,'3'1'361'16,"-1"0"-159"-16,0 0-168 15,-2-1-10-15,0 0-7 16,0 1-2-16,5 15-2 16,6 20 5-16,-6-11 14 15,0 4 8-15,1 7 5 0,0 5-2 16,0 3-13-16,0 2-8 15,1-1-13-15,0 1-4 16,0-4-3-16,0-2 0 16,-2-10 1-16,2-3-1 15,1-11-3-15,2-4-11 16,-7-8-88-16,0-8-61 0,-2-13-200 16,1-6 215-16</inkml:trace>
  <inkml:trace contextRef="#ctx0" brushRef="#br0" timeOffset="69271.98">6044 1570 908 0,'8'7'303'0,"-5"1"-303"15,-1 4-26-15,-3 5-5 0,-7 2 4 16,3 8 14-16,-2 0 10 16,0 2 25-16,5 2 14 15,2-3 13-15,-1 1 2 16,2-2-15-16,8 1-11 16,1-5-42-16,6 2-25 15,5-8-51-15,-1-2 16 16,6-5 40-16,-1-4 65 15,-5-7 37-15,-1-7-27 0,-6-11-26 16,-5-8-44-16,-4-9 11 16,-4-5 12-16,-3-4 13 15,-4 5 0-15,-3 8-5 16,-3 3-5-16,-2 11-3 16,-1 2-6-16,-3 6-15 15,-1 5-24-15,-1 2-133 16,2 3 126-16</inkml:trace>
  <inkml:trace contextRef="#ctx0" brushRef="#br0" timeOffset="69704.12">6355 1601 478 0,'3'0'230'0,"-2"-1"-51"0,2 3-151 16,-3-2-13-16,-1 0-25 16,0 0-8-16,-4 15 8 15,-12 29 7-15,8-11 22 16,0 3 5-16,-1 2 5 15,7 1 2-15,6-1 5 16,6-4 15-16,11-6 33 16,5-5 7-16,7-11 6 15,5-4-26-15,3-12-59 16,-4-10-18-16,1-11-34 16,-6-9-4-16,-10-7 3 15,-4-4 0-15,-14-2 6 16,-6-2 7-16,-13 9-57 15,-5 3-1-15,-13 12-2 16,4 6-13-16,-4 13-32 16,0 4-49-16,5 10 104 15</inkml:trace>
  <inkml:trace contextRef="#ctx0" brushRef="#br0" timeOffset="70687.5">6736 1763 628 0,'2'0'233'16,"-1"0"-168"-16,-1 0-83 16,0 0-16-16,0 0-20 15,0 0-5-15,0 0 13 16,0 0 14-16,0 0 23 15,0 0 10-15,0 0 12 0,0 0 1 16,0 0-4-16,0 0-6 16,0 0-10-16,0 0-7 15,0 0-9-15,0 0-1 16,0 0 7-16,0 0 4 16,0 0 12-16,0 0 3 15,0 0 3-15,0 0 6 0,0 0 32 16,0 0 12-16,0 0 20 15,0 0 3-15,0 0-19 16,0 0-11-16,0 1-24 16,2 4-9-16,-1-1-13 15,2 4-3-15,-1 1 2 16,6 22 1-16,-7-17 0 16,1 1 2-16,0 2 1 15,0 1 3-15,0 1 3 16,2-1 5-16,2-4 12 15,5-4 9-15,4-4 9 16,5-4-12-16,4-7-31 16,0-4-13-16,-2-8-20 15,-3-1 3-15,-2-3 9 16,-7 2 0-16,3 0 0 0,-1 2-1 16,-10 0-15-1,6 1-10-15,-7 0-27 0,1 4-9 16,2 4 5-16,-4 1 10 15,0 7 76-15,-1 0 20 16,1 7 21-16,2 2 1 16,-4 6-48-16,2 5-6 15,-3 6-2-15,-2 0 2 0,10 4 4 16,-5 3 2-16,0-1 2 16,6 3 0-16,-2 2-1 15,0 1-1-15,5 1-4 16,-7-2-1-16,-2-2-1 15,-2-3 0-15,-4-8-4 16,0-3-11-16,-7-12-24 16,-3-7-10-16,-4-11-2 15,3-7 14-15,-2-12 47 16,4-5 25-16,6-5 27 16,5 0 7-16,11 4-7 15,0-1-11-15,8 7-9 16,1-2-7-16,0 2-35 15,5 2-34-15,5-3-108 16,2 4-134-16,0 2 174 16</inkml:trace>
  <inkml:trace contextRef="#ctx0" brushRef="#br0" timeOffset="71032.77">7120 1788 281 0,'3'3'110'0,"2"5"-74"15,1 1-36-15,11 24-17 16,-16-19 1-16,1-1 10 15,0 2 6-15,-1-4 22 16,2-3 19-16,-2-4 40 16,-1-4 0-16,0-4-22 15,-1 3-18-15,0 0-41 16,-2-16 1-16,-1-25 15 16,3 20 6-16,4 1 9 15,3 1 3-15,2 5 6 16,4 1 2-16,2 3-48 0,2 3-22 15,5 4 12-15</inkml:trace>
  <inkml:trace contextRef="#ctx0" brushRef="#br0" timeOffset="71463.75">7422 1740 176 0,'-52'34'176'0,"50"-22"84"16,2-1-13-16,4-1-41 16,2-1-36-16,5 1-66 15,4 1-26-15,-1 0-35 0,6 2-13 16,4-1-22-16,-4 0-7 16,2 2-16-16,-3-2-10 15,-11-1-20-15,-2 1-6 16,-8-2-9-16,-5 3-9 15,-9-1-22-15,-5-4-7 0,-9 0 1 16,-2-7 14 0,-1-1 45-16,2-3 20 0,3-1-43 15,2-2 48-15</inkml:trace>
  <inkml:trace contextRef="#ctx0" brushRef="#br0" timeOffset="-204836.76">4524 9418 255 0,'-1'0'151'16,"0"0"-3"-16,0 0-45 15,0 0-13-15,0 0-1 16,-1 0-3-16,1 0-31 16,1 0-9-16,0 0-16 15,0 0-9-15,0-1-10 16,0 1-1-16,5-5-4 15,0-9 0-15,26-21 2 0,-21 23 7 16,3 2 17 0,-3 2 4-16,0 2 14 0,-3 1 1 15,0 2-2-15,0 3-1 16,0 2-10-16,3 2-8 16,-1 4-20-16,1 1-10 15,-3 7-14-15,0 1-5 16,-2 8 3-16,-2 1 5 15,-2 5 8-15,-2 4 4 0,-5 0 4 16,-2 4-1 0,-5-4-4-16,-2-5-1 0,-2-4-6 15,-3-7-3-15,-4-9-1 16,1-4 1-16,1-7 9 16,-1-6 5-16,10-4 10 15,2-1 3-15,3-5 5 16,11 2 3-16,8 1 5 15,-2-1 3-15,11 4-2 16,-3 1-2-16,3 3-4 16,2 3-3-16,-3 4 3 15,1 0-2-15,-2 1-3 16,-2 1-2-16,0 0-10 16,-1 2-3-16,-4-3-4 15,-2 0-5-15,-3-5-23 16,-1-2-42-16,-3-7-215 15,1-4 193-15</inkml:trace>
  <inkml:trace contextRef="#ctx0" brushRef="#br0" timeOffset="-204481.97">4766 9285 603 0,'4'2'222'16,"0"1"-169"-16,-2 0 0 15,2 2 11-15,-4 4 6 16,2 0-6-16,-1 5-5 15,0 6-1-15,1 1-6 16,0 5-5-16,3 6-14 16,0 3-5-16,5 5-5 15,-1-4-2-15,0-6-3 0,0-5-4 16,-3-10-4-16,-3-4-3 16,-1-8-24-16,1-2-48 15,-5-12-180-15,0-4 161 16</inkml:trace>
  <inkml:trace contextRef="#ctx0" brushRef="#br0" timeOffset="-204173.41">4838 9336 281 0,'0'0'200'0,"1"0"12"0,-1 0-12 15,0 0-58-15,0 0-34 16,0 0-53-16,0 0-28 16,0 0-85-16,0 0 42 15</inkml:trace>
  <inkml:trace contextRef="#ctx0" brushRef="#br0" timeOffset="-203970.18">4906 9480 1251 0,'14'10'416'0,"-1"-3"-417"16,-3-1-3-16,-5-5-2 15,0-1-68-15,-8-3-204 16,-5-5 188-16</inkml:trace>
  <inkml:trace contextRef="#ctx0" brushRef="#br0" timeOffset="-200651.22">5090 9311 699 0,'0'0'255'0,"0"-1"-189"16,2 0-27-16,6-1-3 15,-3-1-2-15,-1 1-19 16,0-1-10-16,-3 2-16 15,0 1-8-15,3-5-9 16,-2 0 0-16,-1-3 4 16,-2 2 4-16,-2 1 4 15,-1 1 2-15,-4 1 1 16,-6 1 2-16,-26-18 3 16,30 22 3-16,-2 2 0 15,3 0 1-15,-1 2-1 0,1 0-1 16,5 4 3-1,-3 4 3-15,12 3 8 0,-5-1 4 16,10 0 3 0,6 1-1-16,-1-1-3 0,7 3-6 15,0-2-4-15,3 2-1 16,0-4-2-16,-4-2 2 16,-1 1-7-16,-2-2-7 15,-6-3-11-15,0 1-1 16,-6-2-8-16,-2 1-1 0,-4 2 0 15,-3 1-2-15,-6 1 11 16,-4-2 6-16,-1 0 10 16,-3-2 2-16,1-3 3 15,1-3 3-15,4-6 14 16,0-3 15-16,3-7 28 16,7-1 10-16,4-10 1 15,2-5-7-15,8-4-21 16,-5-1-9-16,2 1-8 15,2 3-5-15,-3 2-7 16,0 1-3-16,-3 2-9 16,-1 3-3-16,-4 5-5 15,-2 4-4-15,-3 6-65 16,-2 3 57-16</inkml:trace>
  <inkml:trace contextRef="#ctx0" brushRef="#br0" timeOffset="-200335.88">5322 9317 612 0,'47'2'254'0,"-47"-2"-164"16,-2 0-23-16,0 0-46 15,1 0-20-15,0 0-13 16,0 0 1-16,-3 1-10 15,-7 4 16-15</inkml:trace>
  <inkml:trace contextRef="#ctx0" brushRef="#br0" timeOffset="-199968.18">5451 9186 535 0,'5'0'227'0,"1"1"-117"16,-1 1-7-16,1 4-13 15,-2 10-16-15,28 29-24 16,-22-16-6-16,-1 10-5 0,0 2-3 16,-2-2-12-16,2-4-4 15,-6-14-10 1,0-5-14-16,4-13-176 0,-2-7 132 15</inkml:trace>
  <inkml:trace contextRef="#ctx0" brushRef="#br0" timeOffset="-199550.41">5656 9135 517 0,'7'-3'201'0,"-2"2"-101"16,-1 0 7-16,-2 2 14 15,-2-1-10-15,0 0-52 16,0 0-18-16,0 0-20 16,3 12-3-16,1 27-2 15,-4-17-4-15,-3 10 0 16,-1 3 0-16,1 8 0 15,0 3 1-15,2-7 2 16,1-4 4-16,5-9 15 16,4-8 9-16,9-10-19 15,4-4-31-15,9-11-60 16,1-4-17-16,3-7 13 0,-5-3 25 16,-5-6 37-16,-3-2 1 15,-14-5-7-15,-2-5-2 16,-16-6-4-16,-9 0-4 15,-12 1 3-15,-6 6 2 16,-4 15 14-16,-2 5-56 16,4 17 49-16</inkml:trace>
  <inkml:trace contextRef="#ctx0" brushRef="#br0" timeOffset="-197988.95">3620 10309 78 0,'3'-3'62'16,"-2"0"-6"-16,-1 1-9 15,0 2-32-15,0-1-14 0,0 0-3 16,0 0 2-1,0 0 29-15,0 0 33 0,0-3 43 16,1-2 16-16,0 0 23 16,1-1-6-16,-1 4-17 15,-1 1-15-15,0 1-58 16,0 0-27-16,0 0-31 16,-1 1-4-16,0-1 7 15,-10 5 6-15,-15 17 5 16,-27 35 2-16,24-17 2 15,4 5 1-15,12 0 3 16,-2-1 3-16,13-2 9 16,1 0 8-16,5-9 23 15,11-3 12-15,3-5 14 16,8-5 1-16,7-7-18 16,1-4-19-16,0-11-44 15,-2-5-16-15,-3-9-27 0,-2-5-1 16,-4-3 14-1,-6-2 4-15,-4 1 12 0,-5 1-1 16,-5 5-2-16,-3 2-3 16,-4 7-9-16,-5 3-5 15,-5 7-4-15,-2 3 2 16,-9 8 9-16,-2 6 7 16,-3 4 10-16,-3 3 6 0,2 0 3 15,3-2 2-15,8-7 5 16,3 0 0-16,11-10 12 15,-1-1 15-15,7-3 14 16,5-5 2-16,9-4-20 16,7-4-27-16,8-4-30 15,-1-1-3-15,1 3 7 16,-3 0 11-16,-5 6 12 16,-1 0-2-16,-7 3 1 15,-3 2-3-15,-3-1-10 16,-3 5-6-16,-1-1-9 15,-1 1 1-15,-2 0 1 16,0 0 2-16,0 0 2 16,0 6 1-16,0 14 8 0,3 22 6 15,-1-19 8 1,1 1 1-16,1-3 1 0,0-1-1 16,-2-4-55-16,-1-5-135 15,0-5 128-15</inkml:trace>
  <inkml:trace contextRef="#ctx0" brushRef="#br0" timeOffset="-197521.51">3865 10553 482 0,'6'13'174'0,"-5"3"-127"15,2 2-16-15,-3 0 14 16,0-3 2-16,-1 1-6 16,1-2-13-16,0-2 10 15,2-1 16-15,1-6 36 16,-2-3 5-16,-1-2-32 16,0-1-19-16,0 0-50 15,0-10-11-15,5-35 2 0,-1 18 1 16,-2-5 9-1,2 2 3-15,0 0-3 0,-1 5-4 16,2 4-29 0,-3 3-7-16,5 5 8 0,0 1 13 15,1 6 43-15,3 0 16 16,1 7 16-16,3 2-3 16,0 7-4-16,0 3-5 0,3 6-15 15,1 3-2-15,-1 6-12 16,0-2-4-16,-7 1-4 15,-2-4-3-15,-3-3-3 16,-5-1-3-16,0-8-13 16,-1 0-24-16,-3-9-68 15,1-1-48-15,-3-5-154 16,1-4 193-16</inkml:trace>
  <inkml:trace contextRef="#ctx0" brushRef="#br0" timeOffset="-197339.68">4100 10471 249 0,'0'-4'129'0,"-3"6"-21"16,-4 3-42-16,-5 5-18 0,-3 4 4 15,-5 0 13 1,-1 4 4-16,-1 2-1 0,1-4-10 16,4 4-25-16,-1-6-8 15,6-6-3-15,7-1 1 16,-3-6-5-16,8-2-24 15,7-7 4-15</inkml:trace>
  <inkml:trace contextRef="#ctx0" brushRef="#br0" timeOffset="-196969.27">4215 10437 748 0,'4'2'288'0,"-1"0"-166"16,0 0-24-16,-3-2 0 15,0 0-8-15,0 0-43 16,2 6-17-16,1 9-16 15,4 25-3-15,-6-15 2 0,-1-1 7 16,3 0 10-16,1-1 5 16,3-10 4-16,-1 0 0 15,4-7 1-15,0-4-3 16,4-3-16-16,2-4-10 16,0-4-18-16,1-3-9 15,2-3-8-15,-7 0-7 16,1 0-55-16,-3 3-74 0,-7 2 104 15</inkml:trace>
  <inkml:trace contextRef="#ctx0" brushRef="#br0" timeOffset="-196049.35">4519 10551 409 0,'-2'0'273'0,"1"0"44"15,0 0-55-15,0 0-34 16,0 0-29-16,0 0-64 16,0 0-30-16,0 0-49 15,0 5-23-15,1 3-33 16,0 2-4-16,-1 20-6 0,-2-21 0 15,1-4-47-15,1-3-28 16,1-6-79-16,0-5-55 16,3-10-180-16,1-2 250 15</inkml:trace>
  <inkml:trace contextRef="#ctx0" brushRef="#br0" timeOffset="-194852.22">4707 10208 572 0,'11'-22'258'0,"-4"17"-102"16,0 4-61-16,0-1 1 16,-1 0-15-16,-1-1-17 0,-1 4-30 15,0 0-14-15,-2 3-19 16,-1 3-6-16,1 4-10 16,-2 3-1-16,-3 3 4 15,-1 2 1-15,-3-1 5 16,-1 1 2-16,0-4 4 15,1-2 3-15,3-3 9 16,0-4 10-16,7-3 26 16,3-3 7-16,5-4 9 15,5-3-5-15,7-3-16 16,0 0-9-16,5 0-17 16,0 0-6-16,-3 0-14 15,3-1-9-15,-10-4-60 16,-1-1-69-16,-5-3 90 15</inkml:trace>
  <inkml:trace contextRef="#ctx0" brushRef="#br0" timeOffset="-194554.17">4894 10035 235 0,'9'0'205'0,"-2"1"4"0,-3 3 1 16,3 0-13-16,-5 3-62 16,5 3-25-16,-1 6-32 15,-4 2-6-15,-1 11-19 16,-2 5-10-16,-6 10-16 16,2 4-7-16,-1 5-7 15,0-1-2-15,4-5-2 16,1-3-1-16,0-12 1 15,2-6 0-15,2-11-3 16,4-5-16-16,-2-14-77 16,-5-7-82-16,2-21 101 15</inkml:trace>
  <inkml:trace contextRef="#ctx0" brushRef="#br0" timeOffset="-194314.91">5085 10103 695 0,'10'0'288'0,"1"3"-156"0,-5-1 14 15,2 1 16-15,-3 1-29 16,-1 0-39-16,-2 3-67 15,-1-2-19-15,-1-1-7 16,1-1-82-16,-1-3 61 16</inkml:trace>
  <inkml:trace contextRef="#ctx0" brushRef="#br0" timeOffset="-194137.35">5137 10301 1012 0,'2'0'364'0,"6"0"-291"0,-3 0-71 15,0-5-3-15,0-1-61 16,1-4 47-16</inkml:trace>
  <inkml:trace contextRef="#ctx0" brushRef="#br0" timeOffset="-193538.8">5253 10094 438 0,'31'16'214'0,"-24"-11"-40"16,-3 0 3-16,1 0 2 15,-3-2-17-15,1 0-48 16,0-2-21-16,-3-1-26 16,0-1-14-16,0 0-27 15,0 0-9-15,2-3-12 16,-1-12-1-16,30-23-1 15,-22 20 1-15,-1 4 1 16,2 3 0-16,5 0 1 0,2 5-1 16,4 1 0-16,0 6-1 15,-3 5-5-15,-1 1-4 16,1 9-8-16,1 2-3 16,-2 10-2-16,-5 4-1 15,-7 7 1-15,-5 3 0 16,-11 4-2-16,-1 1-1 0,-10 3-1 15,-7-4 2-15,-2-7 7 16,-2-4 2-16,5-17 6 16,2-8 2-16,4-12 7 15,6-9 5-15,7-10 9 16,7-2 4-16,8-3 1 16,5 1-1-16,5 7-4 15,4 3-5-15,7 12-17 16,4 2-9-16,2 8-13 15,4 5 1-15,-6 2 14 16,1 0 5-16,-6-4 8 16,-4-3 0-16,-5-9-19 15,-7-7-46-15,-2-10 43 16</inkml:trace>
  <inkml:trace contextRef="#ctx0" brushRef="#br0" timeOffset="-192973.25">5781 10017 295 0,'9'-8'173'15,"-2"0"-59"-15,0 4 5 16,-3 0-9-16,-2 1-59 15,0 1-23-15,-3 1-29 16,0 0-10-16,0 0-7 16,0 0-4-16,0 1 4 15,-9-3 3-15,-7 1 11 16,-28 7 6-16,23 11 15 16,2 4 5-16,0 4 15 15,3 2 11-15,6 1 12 16,5 3 6-16,6-4-1 15,4-1-6-15,5-5-9 16,7-5-3-16,5-8-6 16,-1-6-1-16,6-8-22 0,0-8-14 15,-5-8-16-15,1-4-7 16,-8-3-2-16,-5 0 1 16,-4 7-5-16,-3 3-5 15,-1 8-7-15,-1 7-8 16,2 4-9-16,-2 3 1 15,0-2 6-15,0 0 10 16,1 16 24-16,8 27 5 0,-6-16 8 16,3 1 2-16,-1 4 12 15,-5-2 7-15,5 5 21 16,-3 4 8-16,-2-3-2 16,6 1-7-16,-4-10-16 15,2-8-8-15,-3-14-104 16,-1-9 67-16</inkml:trace>
  <inkml:trace contextRef="#ctx0" brushRef="#br0" timeOffset="-121407.27">927 11682 108 0,'2'-3'43'0,"-1"2"-29"0,-2 0-11 16,0 1-1-16,0 0 11 16,1 0 7-16,0 1 3 15,0 20-2-15,3 35-9 16,2-8-6-16,4 9-1 16,-2 18 6-16,0 7 12 15,-4 14 30-15,-3 3 3 16,1 6 12-16,1-1-5 15,0-7-19-15,4-6-1 0,-5-19-10 16,-3-10-7-16,1-19-9 16,1-8-6-16,-1-21-92 15,2-5 60-15</inkml:trace>
  <inkml:trace contextRef="#ctx0" brushRef="#br0" timeOffset="-117966.36">951 12302 201 0,'0'0'96'0,"0"0"-25"16,0 0-3-16,0 0-2 16,0 0 1-16,0 0-9 15,0 0-8-15,0 0-15 16,0 0-4-16,5 0 3 15,-2 0 6-15,3-1 13 16,-1 0 4-16,1 0 1 16,9 0 8-16,32 3 13 15,-25 0 3-15,5 2-8 0,-5-2-12 16,1 0-18-16,0 0-5 16,1 2-5-16,-1-2-1 15,4 3 3-15,-1 0 6 16,1-1 10-16,0 1 4 15,1 1-4-15,-2-1-1 16,4 1 1-16,-3-2 2 0,-4-3-6 16,2-1-6-16,3 0-17 15,0 1-6-15,3-1-2 16,2 1 3-16,-3-1 4 16,3 0-1-16,2 1-8 15,3 0-6-15,-1 0-5 16,2 1-1-16,0-1 3 15,-2-1-3-15,1 0-10 16,8 0-7-16,1 0-4 16,4 2 0-16,9 1 11 15,-5-1 4-15,5 0 5 16,5 2 1-16,-4 1-1 16,1-1 0-16,7 0-1 15,0-3 0-15,6 1-1 16,1 1 1-16,-2 2 2 15,0 0 0-15,2-2 1 16,4 3 0-16,-1 1-1 16,3 1-1-16,-1 1 0 0,-2-2 0 15,3-3 0-15,3 1 1 16,2-2-2-16,-2-3 0 16,1 2-1-16,-6-4-3 15,5 2 1-15,3 0-1 16,0-2-1-16,3 6 2 15,-2-3 0-15,-5 0 1 0,3 0 1 16,2-2 1-16,-1 0-2 16,7 0-12-16,-3 0-18 15,3-1-1-15,3-4 7 16,0 0 20-16,-4 0 29 16,0 2 8-16,-2 1-2 15,0 0-9-15,1 2-12 16,1-6-5-16,0 5-1 15,-3-4-1-15,6 1-2 16,-2 1-2-16,4-1-7 16,1 4 1-16,-2-2-6 15,5 3-3-15,4-3-10 16,1 1-3-16,3-1 10 16,4-1 6-16,4 2 11 15,-1-2 1-15,2 3-2 0,-5-1-1 16,3 1 5-16,-1 0 0 15,3 1 0-15,1 1 1 16,0 2-7-16,1-1-1 16,1 2 1-16,-2-3-1 15,2 2 16-15,-1-2 0 16,1-1 2-16,0-2-1 0,0-1-7 16,-6-2 0-16,7 2-4 15,-1 1 0-15,-4 1 0 16,5 0 1-16,-5 1 0 15,-2 1 1-15,-1 1 0 16,3 2-1-16,-3-2 0 16,0 1 1-16,1-2 6 15,0-1 5-15,1 1 14 16,2-1-1-16,-2 1 2 16,-4-3 0-16,-1 3-9 15,-7 1 2-15,-3-1-6 16,-3 0-3-16,-2-1-7 15,2 0-6-15,-3-3-11 16,-1 0-5-16,-4-3-9 0,4-1-2 16,-2 0 1-16,6 1 1 15,-2-1 7-15,-2 1 5 16,5 1 7-16,-2 2 2 16,0 1 3-16,-4 2 0 15,-2 2 3-15,3-2 0 16,0 2 0-16,3-1-3 15,-6-1 0-15,-1 1 1 16,-6 0 2-16,0 2 2 0,-3 1 1 16,-8-1-3-16,-7 0 0 15,-3 0-1-15,-5-3 0 16,1 2 1-16,-4-2 0 16,0 1 0-16,-3 0 0 15,-2 0 1-15,-6-1 0 16,-3 0-1-16,-6-1-2 15,0-2-2-15,-5-1-2 16,-3-4-1-16,-3 2-8 16,-1 1-1-16,-9-1-2 15,3 3 1-15,-3-1 7 16,-6 0 4-16,3 1 0 16,-4-2-1-16,-1 4 1 0,5-1 2 15,-2 1 4-15,0 0 0 16,-2 1 2-16,-5-2 1 15,1 2-2-15,-3 0 0 16,-2 0-1-16,0 0-1 16,0 0-2-16,0 0-1 15,0 0 0-15,0 0-1 16,0 0-3-16,0 0 0 16,0 0 0-16,0 0-1 0,0 0 2 15,0 0 2-15,0 0 4 16,0 0 1-16,0 0 0 15,0 0 0-15,0 0 0 16,0 0 0-16,0 0-1 16,0 0-2-16,0 0-5 15,0 0-3-15,0 0-6 16,0 0-2-16,0 0 2 16,0 0 3-16,0 0 5 15,0 0 4-15,0 0 3 16,0 0 1-16,0 0 1 15,0 0 1-15,0 0-1 16,0 0 0-16,0 0 1 16,0 0 0-16,0 0 0 15,0 0 0-15,0 0-1 0,0 0 0 16,0 0 0 0,0 0-1-16,0 0 1 0,0 1 0 15,0-1 3-15,0 0 1 16,0 0 1-16,0 0-1 15,0 0-2-15,0 0 0 16,0 0 1-16,0 0-2 16,0 0 0-16,0 0-1 0,0 0-1 15,0 0 0-15,0 1 1 16,0-1 0-16,0 0 2 16,0 1-1-16,0 0-1 15,0-1-1-15,0 0-2 16,0 0 1-16,3 1-1 15,3 1 0-15,1 0-3 16,1 1-2-16,-1 0-5 16,1 0-3-16,24 21 3 15,-27-19 3-15,2-2 5 16,-3 0 4-16,2 0 1 16,-1 1-1-16,1 0 1 15,-1 3-1-15,-1-1 0 16,0 0 1-16,1 0 1 15,-2-2 0-15,0-1 0 16,2 1 1-16,-2-3-1 0,0 0 2 16,-3-1 1-16,0 0 1 15,0 0 0-15,0 0-2 16,0-1-7-16,0 1-3 16,0-1-6-16,4-5-2 15,0-11-3-15,26-22-2 16,-24 15-1-16,1-1-1 15,-1-9 1-15,2-2 2 0,-2-9 7 16,0-3 3-16,0-3 6 16,-2-3 1-16,0 3 0 15,-1-1-1-15,-3 4 0 16,-1 3-1-16,-3 8-46 16,-2 6-27-16,-1 10-47 15,0 9-17-15,0 4 22 16,1 6 22-16,3 3 51 15,-2 5 17-15,-1 8 46 16,1 2 15-16,-1 11 19 16,-1 4 8-16,-2 13-8 15,1 7-9-15,-1 16-18 16,0 9-7-16,3 18-8 16,0 4 2-16,6 9 1 0,3 1 1 15,5-1 0-15,2-3-4 16,1-15-1-16,1-10 18 15,-5-24-18-15</inkml:trace>
  <inkml:trace contextRef="#ctx0" brushRef="#br0" timeOffset="-116285.04">5292 13047 468 0,'0'0'171'16,"0"0"-141"-16,0 0 1 16,0 0 6-16,0-1-10 0,2 0-8 15,6-4-2 1,3-11 3-16,27-22 5 0,-23 23 14 15,2-3 7-15,-2 5 10 16,3 3 6-16,0 3 7 16,-1 2-3-16,1 4 9 15,-1 2-13-15,1 6-34 16,-1 1-17-16,-3 10-50 16,-5 3-12-16,-9 9-11 15,-6 6 5-15,-17 13 37 16,-1 5 20-16,-13 5 31 15,-3-2 4-15,-4-9-17 16,-1-8-9-16,5-16-16 16,7-10-3-16,7-13 2 15,7-4 6-15,9-11 34 16,6-6 18-16,10-8 19 0,10-2 4 16,12-4-9-16,4 5-5 15,5 5-2-15,2 8-1 16,-4 7-7-16,-2 4 8 15,-4 5-10-15,-4 2-9 16,0 4-17-16,-8 2-19 16,-5-3-39-16,-3 0-43 15,-5-5-164-15,-1-5 156 0</inkml:trace>
  <inkml:trace contextRef="#ctx0" brushRef="#br0" timeOffset="-116025.45">5806 12842 711 0,'2'18'214'0,"-3"12"-249"16,-6 8 18-16,-1 7 41 0,-4 6 16 15,-1 2 8-15,1 2-6 16,1-7-14-16,4-8-1 16,3-13 5-16,3-6 8 15,1-11-6-15,3-4-76 16,2-7 35-16</inkml:trace>
  <inkml:trace contextRef="#ctx0" brushRef="#br0" timeOffset="-115536.33">5968 12941 1093 0,'15'-2'362'15,"-4"-1"-365"-15,1-1-25 16,0 0-8-16,-8 0-9 15,-1 0-2-15,-7 3-12 16,1-1-21-16,-1 2-38 16,3 0-2-16,0 0 25 15,-5 8 26-15,0 13 54 16,-36 28 15-16,25-21 15 16,6-5 12-16,5-4 22 15,4-7 18-15,3-4 32 0,6-1 8 16,3-5-5-16,3 1-18 15,5 0-45-15,0-5-29 16,8 1-19-16,-2-4-4 16,3 1 7-16,0 1 14 15,-2 3 5-15,-3 0 1 16,-3 3-11-16,-2 2-11 16,-7 7-25-16,-3 5-14 0,-9 5-14 15,-2 4-1-15,-12 6 12 16,-2-1 11-16,-9 1 17 15,-6-3 5-15,2-9-1 16,-1-3-6-16,6-13-3 16,6-4 6-16,0-11 10 15,8-8-46-15,10-10 47 16</inkml:trace>
  <inkml:trace contextRef="#ctx0" brushRef="#br0" timeOffset="-115281.95">6330 12775 871 0,'14'0'310'15,"-7"0"-268"-15,-6 0-20 16,-1 0-80-16,-5 0-42 15,5 0-50-15,-24 8 9 0,-51 26 75 16,16-10 29-16,-11 0 41 16,2-4 12-16,10-10 3 15,8-3-177-15,14-9 121 16</inkml:trace>
  <inkml:trace contextRef="#ctx0" brushRef="#br0" timeOffset="-113537.71">6743 13015 898 0,'0'0'313'0,"2"0"-276"0,0 4-34 15,6 7-11-15,9 23 0 16,-22-14 1-16,0 2 4 15,-2 3 3-15,0 1 3 16,1 1 4-16,3-4 4 16,6 0 18-16,3-6 16 0,5-6 31 15,5-1 10-15,5-5-1 16,3-5-15-16,7-5-42 16,0-5-22-16,-2-11-36 15,0-1-11-15,-4-8-10 16,-4-4 1-16,-7-1-29 15,-2 0-33-15,-5 7-47 16,-2 6-1-16,-3 10-70 16,4 5 150-16,-6 7-146 15,-4 6-1-15,2 9 195 16,-1 6 122-16,1 11 132 16,-1 3 4-16,5 8-39 15,-2 3-26-15,5 7-51 16,4 4-19-16,0 4-15 15,-1 0-10-15,-4-5-17 16,-2 2-4-16,-9-9-25 0,-3-3-9 16,-6-12-16-16,1-8-13 15,-2-13-28-15,0-7-11 16,-2-15-5-16,2-7 9 16,3-19 38-16,4-12 20 15,12-11 22-15,3-5 4 16,13-1 1-16,9 4-3 0,2 9-3 15,8 8-1 1,-1 8-5-16,-2 7-4 0,-5 5-46 16,-5 5-84-16,-8 5 74 15</inkml:trace>
  <inkml:trace contextRef="#ctx0" brushRef="#br0" timeOffset="-113222.13">7216 13078 962 0,'7'0'349'0,"-1"1"-293"15,-1 1-34-15,0 6-11 16,-3 13-22-16,26 27-9 15,-28-21 7-15,1-1 9 16,0-6 22-16,-1-10 8 16,0-5 4-16,0-5-4 15,-1-8-17-15,0-3-4 16,1-15 0-16,3-5 4 16,2-9 10-16,0-2 0 0,6 6-11 15,0 7-22-15,3 9-128 16,3 4 99-16</inkml:trace>
  <inkml:trace contextRef="#ctx0" brushRef="#br0" timeOffset="-112809.51">7617 13038 861 0,'18'-4'312'0,"-5"-4"-275"0,-2-4-23 16,-5-3-38-16,-3 1-12 15,-3 3-1-15,-3 1-2 16,-6 7-13 0,0 2-12-16,-6 8-10 0,-4 4 8 15,-6 8 31-15,-1 3 20 16,3-1 23-16,6-1 14 15,7-1 30-15,7-3 20 0,7-3 25 16,5-2-2-16,5-1-18 16,1-2-23-16,3 0-48 15,4 1-21-15,1 0-30 16,1 3-5-16,-1-3 2 16,-6 0 7-16,-1 1 0 15,-6 0-1-15,-8 5-2 16,-1-1 0-16,-10 1-4 15,-4-3-3-15,-3-2 2 16,-5-5 5-16,-5-2 30 16</inkml:trace>
  <inkml:trace contextRef="#ctx0" brushRef="#br0" timeOffset="-106493.41">14981 14271 745 0,'9'0'167'0,"6"0"-222"16,8 0-42-16,0 0 9 16,-3 2 95-16,2 0 4 15,-3-1-1-15,3-1 6 16,6 2 15-16,1-3 5 16,6-1-2-16,0 0-6 15,5-2-13-15,1 3 3 16,2 1 18-16,-1 0 9 0,4 0 8 15,3-3-5-15,8-1-19 16,5 2-10-16,13-3-14 16,3 1-3-16,7-1-2 15,9 0 0-15,0 0 0 16,2 2 0-16,6-1 2 16,-3-1 0-16,1 4 0 15,4-2 2-15,-2 4-1 16,3 0 2-16,2-1 6 15,-3 1 7-15,0 3 10 16,7-2 5-16,2 1 10 16,0 1 2-16,3-2 16 15,-2 1 3-15,4 1-2 16,0-2-4-16,3 0-15 16,0 0-4-16,-1 0-6 0,-8 0-2 15,1 1-2-15,-5 4 0 16,1 0 5-16,4-1 1 15,-2 4-1-15,5-1 0 16,-4-1-10-16,2-2-6 16,-1 2-9-16,0-5-4 15,8 0-3-15,5 1-1 16,9-4 0-16,3-1 0 0,2 0 0 16,0-2 0-16,-11 3 0 15,-1 3 0-15,-3 0-1 16,0 2-2-16,11-4 1 15,1 1 0-15,1 0 1 16,1-2 1-16,-5 2 0 16,-1-2 0-16,-3 1-1 15,4 0-2-15,3-2 1 16,3 1-1-16,3-2-6 16,3 1-1-16,-7-5-1 15,0 1 0-15,-2 0 3 16,-4-1 1-16,6 0-2 15,-1 0 0-15,3-1-4 16,1 2-1-16,9 1-25 0,9 1-3 16,5-1 5-16,5 1 3 15,-18 0 33-15,-17 2 12 16,-22 2 12-16,-12 0 1 16,-4 2 2-16,0-1-7 15,5-2-9-15,-3 5-2 16,4-2-7-16,0 1-2 15,2-1 1-15,1-1-1 16,-2-2 0-16,0-2 0 0,-4-1 1 16,-3 1 0-16,-5 2 2 15,-8 2 1-15,-1 2 10 16,-3 1 5-16,-5 2 8 16,3 0 0-16,-3-1-6 15,0-1-5-15,4-2-8 16,2 0-3-16,2-3-4 15,3 0-1-15,0 0 1 16,-1 0-1-16,-2 0 1 16,-2 1 1-16,-1 0 0 15,-4-1-1-15,6 1-2 16,2 1-1-16,5-3 0 16,5-3 1-16,-2-1 1 15,-1 0 0-15,0 0 1 16,-7 3-1-16,10-4 0 15,0-1 0-15,-2 0 0 0,7-3 0 16,-7 6-1-16,0-1-1 16,5 1-3-16,-1-3-1 15,10-3 0-15,-1 0 1 16,-1-2-1-16,3-1-4 16,-7 1-11-16,-1 1-3 0,-9 6 2 15,-7 4 7-15,-10 1 14 16,-7 4 2-16,-8 2 1 15,-2 0 0-15,-3 3-2 16,-2-1 0-16,-3-2 1 16,0 2 0-16,-3-2 2 15,-4 0-2-15,-6 1 1 16,0 0-1-16,-6-1 0 16,1-2-2-16,-8 2-9 15,0-3-4-15,-4 4-4 16,-8-1-1-16,-3 2-5 15,-1-4 3-15,-3-2 1 16,0-1 2-16,0-2 6 16,-3 1-3-16,0-1-15 15,0 0-12-15,0 0-28 16,0 0-4-16,0 1 8 16,0-1 10-16,1-13 29 15,2-24 6-15,0 13 4 0,0-2 1 16,0-7 3-16,3-4 2 15,-4-6 5-15,1-2 2 16,-4-3 4-16,1 3 1 16,2 4 3-16,-3 3 0 0,6 9 3 15,-5 3-1-15,0 7 3 16,6 3 2-16,-4 8 6 16,2 4 15-16,-1 4 47 15,-3 2 11-15,4 5 3 16,0 6-14-16,2 8-53 15,-1 4-15-15,-3 12-11 16,-2 4 0-16,-2 11 0 16,0 8 1-16,-4 4-1 15,1 2 0-15,1-2 2 16,-2-4 2-16,6-14 3 16,1-8-1-16,0-17-7 15,3-7-78-15,-4-16 57 16</inkml:trace>
  <inkml:trace contextRef="#ctx0" brushRef="#br0" timeOffset="-105470.15">14880 13907 1561 0,'41'27'435'0,"-33"-24"-601"16,-6 0-14-16,3-1 60 0,1-1 88 15,-3 2 96-15,1-1-17 16,1 1-42-16,-3 3 13 15,3 1 10-15,-2 4-1 16,-3 9-7-16,-1 6-17 16,-2 16-8-16,-3 7 6 15,1 9 27-15,-4 3 14 16,-1-3 23-16,8-3 2 16,0-10-9-16,4-9-8 15,2-15-34-15,-4-7-38 0,5-14-161 16,2-10 125-16</inkml:trace>
  <inkml:trace contextRef="#ctx0" brushRef="#br0" timeOffset="-103805.05">20742 14548 520 0,'7'36'163'0,"-7"-34"-174"16,0 0 7-16,0-2 14 16,0 0-3-16,-1-1-5 15,0 0-2-15,1 0 25 16,0 0 15-16,1-4 19 15,5-9 1-15,20-23-11 16,-9 21-3-16,4 4 11 16,2 3 13-16,0 5 25 15,-1 0 7-15,2 3-6 16,-3 1-14-16,2 2-32 16,-1 1-12-16,-2 1-19 15,-3 1-4-15,0 4-7 16,-4 1-7-16,-5 3-19 0,-3 2-15 15,-9 5-25-15,-7 2-4 16,-9 9 8 0,-8 4 9-16,-14 3 16 0,-6 5 7 15,-8-6 9-15,-6-3 5 16,4-7 7-16,4-8 2 16,12-11 6-16,5-7 0 15,14-9 5-15,5-6 3 16,11-3 4-16,4-1 5 15,6 5 7-15,4 3 6 0,-1 2 10 16,3 2 6-16,1 2 6 16,2 4-1-16,6 1-9 15,5 0-6-15,4 3-14 16,3-4-6-16,8 4-7 16,6 2-5-16,4-4-4 15,3 5 0-15,2-6-3 16,2 2 0-16,-2-1-4 15,0-4-4-15,-6-1-30 16,-3-9-73-16,-2-5 74 16</inkml:trace>
  <inkml:trace contextRef="#ctx0" brushRef="#br0" timeOffset="-103493.4">21454 14496 634 0,'5'1'299'0,"-3"0"-80"16,-2 0-209-16,-1-1-51 15,0 0-9-15,0 0 6 16,0 0 5-16,0 0 21 15,0 0 12-15,-12 6 8 16,-9 13 3-16,-38 32 0 16,27-16 2-16,-1 6 4 15,3-1 2-15,12-6 12 16,9-4 7-16,10-11 13 16,4-3 4-16,6-10-34 15,0-5-45-15,0-5 17 16</inkml:trace>
  <inkml:trace contextRef="#ctx0" brushRef="#br0" timeOffset="-102859.04">21777 14494 709 0,'5'0'223'0,"-2"-2"-235"15,0-1-23-15,-3 3 12 16,0-1 11-16,0 0 1 15,0 0-2-15,0 0-7 16,0 0-2-16,-1 1 1 16,0-1 3-16,0 0 11 15,-12 0 7-15,-14 2 14 16,-30 13 5-16,28 0 8 16,1-1 6-16,8 0 16 15,5-2 10-15,7-6 18 16,3 0 2-16,5 0-11 15,4-3-8-15,6 3-23 0,4-1-8 16,10 1-9-16,-2 1-4 16,2 1-4-16,2-2-1 15,-5 3-2-15,0 0 0 16,1 0-1-16,-4 2-2 16,-1-5-4-16,-2 2-2 0,-7 1-7 15,4-2-3-15,-5 5-7 16,-3-1-3-16,-4 3-11 15,-7 3-5-15,-7-1-2 16,-5 3-1-16,-8 5 10 16,-3-1 5-16,-3-2 8 15,-1-3 3-15,8-11-5 16,2-4-5-16,11-7-7 16,3-3-2-16,5-3-10 15,2 1-54-15,3 2 68 16</inkml:trace>
  <inkml:trace contextRef="#ctx0" brushRef="#br0" timeOffset="-102528.58">22157 14443 724 0,'8'2'255'0,"-3"1"-204"0,-3 1-74 16,-2-2-18-16,-4 1-23 16,3-3 2-16,-4 1 19 15,-22 4 16-15,-40 9 27 16,21-10 0-16,-7 1-5 15,-3 1 0-15,-4 3 5 16,2 1 2-16,4 0 7 16,3 1 4-16,17-7 4 15,7-1 0-15,12-4-10 16</inkml:trace>
  <inkml:trace contextRef="#ctx0" brushRef="#br0" timeOffset="-100345.93">22249 14703 758 0,'4'1'255'0,"0"0"-199"16,-1-2-97-16,-3 0-2 15,0 1 22-15,0-1 3 0,0 0-4 16,0 0-3 0,0 0 0-16,1-1 2 0,2-3 4 15,-1 0 0-15,1 2 1 16,-2 1-2-16,0-1-3 15,0 1 0-15,-1 1 3 16,0 0 6-16,0 0 12 16,-1 0 3-16,0 1 6 15,-1 4 1-15,-11 16 1 16,-25 18 4-16,29-20 7 16,3 1 13-16,4-1 40 15,3 0 23-15,5-5 14 16,4-2 8-16,8-5-42 15,6-6-22-15,10-3-22 16,4-4-11-16,1-4 13 16,-1 1 1-16,-7-2-1 15,-3 1-11-15,1-3-18 16,-5 1-5-16,5 2-5 0,-5-1 0 16,-4 1-1-16,-3 1-1 15,-3-1 0-15,-2 1 0 16,-6 5 3-16,-2 0 2 15,0 5-4-15,-3 0-3 16,0 1-9-16,-1-1-7 16,-1 0-8-16,-1 3 0 15,-1 17 6-15,-42 23 5 0,21-15 14 16,-1 2 2-16,1 5 6 16,6-2 1-16,-2 4 1 15,2 2-1-15,3-5 1 16,-1-5-1-16</inkml:trace>
  <inkml:trace contextRef="#ctx0" brushRef="#br0" timeOffset="-100182.22">22300 14957 1255 0,'37'-42'27'16,"0"3"-2"-16,-1 6 0 0,-1 7-1 15,-2 4-4-15,-1 4-3 16,-1 7-28-16,-1 0-53 16,-9 5 43-16</inkml:trace>
  <inkml:trace contextRef="#ctx0" brushRef="#br0" timeOffset="-99691.66">22762 14700 617 0,'6'9'302'0,"-2"-5"-66"15,0 1-196-15,-2-1-47 16,1 0 2-16,-2 1-3 16,0-1-5-16,-1 3-3 0,0 1 0 15,-2 0 7-15,0 2 2 16,-1 0 6-16,0 0 4 15,1-2 17-15,-1-3 15 16,2 0 37-16,1-5 4 16,0-1-19-16,0 0-11 15,0 0-31-15,7-11-7 0,24-32 10 16,-11 23-1 0,1 0 2-16,4 1 5 0,-1 4 5 15,3 0 2-15,-4 5-1 16,0 4-18-16,3 3-41 15,1 1-13-15,0 1-67 16,1 1-40-16,-5 0 103 16</inkml:trace>
  <inkml:trace contextRef="#ctx0" brushRef="#br0" timeOffset="-99212.04">23353 14563 886 0,'10'1'274'16,"-9"0"-338"-16,-1-1-33 15,-1-2-4-15,0 2 20 16,0-1 45-16,-1 1-1 15,-9 0 1-15,-10 2 4 0,-29 7 11 16,23 1 8-16,-1 0 16 16,0 6 8-16,6 3 48 15,4-6 33-15,11 2 65 16,3-1 18-16,4-7-26 16,4 3-28-16,2-2-67 15,6-2-28-15,2 2-34 16,1 3-11-16,3-5-30 15,-1 1-9-15,-2-1-5 16,2 2 3-16,-5 3 26 16,-3 0 14-16,-4 2 4 15,-4-3-7-15,-6 3-15 16,-2 2-4-16,-10 1 10 16,-2-1 10-16,-5 1 15 15,-2-5 4-15,-6-7-2 16,0-3-5-16,-4-11-1 15,1-5-70-15,0-5 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2T01:02:02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3197 8383 275 0,'9'-13'117'16,"-7"0"-48"-16,1 2-40 16,-1-4 23-16,0 6 52 0,3-2 26 15,-4 4 16 1,1 0-19-16,-2 2-52 16,3 3-27-16,9 2-50 15,3 5-17-15,13 13-14 16,4 8-1-16,10 13 14 15,4 6 21-15,1 5 46 16,3 0 23-16,0-5 35 16,2 0 2-16,-2-4-19 15,0-4-17-15,-8-3-32 0,-5-6-13 16,-10-7-19 0,-7-3-7-16,-11-10-20 0,-2 0-34 15,-7-4-133 1,-1-3-95-16,1 0 164 0</inkml:trace>
  <inkml:trace contextRef="#ctx0" brushRef="#br0" timeOffset="353.83">3686 7981 607 0,'12'-9'308'0,"-2"-1"-109"0,-2 6-59 16,-8-1-25-16,1 2-52 15,3 2-42-15,-4 1-73 16,0 0-25-16,0 6-15 16,-6 19 16-16,-16 69 40 15,2-11 17-15,2 39 24 0,5 14 9 0,-1 23 7 31,4-4 0-31,-1-18-6 0,-3-11 2 16,0-27-6-16,-3-15-1 16,1-20 2-16,4-12-2 0,5-26 6 15,3-5 7-15,2-18 5 16,2-3-48-16,2-27 20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7:15:17.6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1528 7655 188 0,'2'2'84'0,"0"2"-40"15,2 0-18-15,-1 6-12 16,0 2-3-16,1 6 6 16,-1 4 3-16,1 5 7 15,0 3 2-15,1 8-6 16,0 6-4-16,0 9-6 15,1 3-4-15,2 4-1 16,-1-1 1-16,1-2 7 16,-1 1 3-16,1 1 4 0,0-1-1 15,1 6-7-15,2-4-3 16,-4-1-4-16,3 1-3 16,-4-1-3-16,-1 4-1 15,1 1-1-15,-2 1 1 16,3 2 0-16,-1-1-1 15,-3 2 0-15,2 2 0 0,-1 1-1 16,1 5 1-16,3 4 1 16,-1 2 2-16,-6-6-1 15,4-1 1-15,3-2-1 16,-3 0-1-16,5 2 0 16,-2 0 0-16,-1 0 0 15,1 1 1-15,2 1 0 16,-4 2-1-16,-4 3 0 15,7 1 0-15,-4-3 0 16,-2-1 0-16,-2-21 0 31,-1-29 1-31,1 0 2 0,-8 83 0 0,0-4 1 16,0-5-1-16,1-43-3 16,1-1 1-16,-5-3-1 15,3 0 1-15,1-7 3 0,1 1 2 16,0-7 1-16,5-3 0 15,-2-1 3-15,4-4 9 16,-2-6 16-16,0 1 6 16,3-6 4-16,-3-4-8 15,3-1-14-15,-3-7-6 16,2-1-8-16,-1-2-3 16,-1-3-7-16,0 0-14 0,0-3-53 15,-1-2-68-15,1-2 83 16</inkml:trace>
  <inkml:trace contextRef="#ctx0" brushRef="#br0" timeOffset="3821.86">958 7133 341 0,'-1'-4'179'0,"0"3"-30"0,1-1-7 16,0 2-27-16,0 0-22 15,0 0-56-15,-1 0-35 16,1 12-31-16,-1 13-3 15,-5 40 11-15,1-22 6 16,-4 14 9-16,0 3 1 0,1 6 1 16,-1 1 1-16,-1-12 1 15,1-6 2-15,3-22 2 16,4-12-14-16,5-23-12 16,-1-14-3-16,5-25-6 15,-5-12 15-15,1-19 8 16,4-2 2-16,-7 4 5 15,0-2 3-15,0 6 17 16,-2 0 8-16,-3-1 12 16,2 4 1-16,0-1-14 15,-3-1-6-15,1 0-9 16,0 1-1-16,1 4 3 16,2 6 1-16,4 12 2 15,0 4 4-15,-1 13 11 16,4 8 9-16,1 11 32 15,1 5 12-15,3 9-25 0,-2 4-29 16,1 9-60-16,-1 9-23 16,2 22 4-16,-2 15 16 15,2 22 23-15,0 7 7 16,5 8 5-16,4 1 0 16,2 7 3-16,2-3 1 15,3-10 6-15,-3-11 4 16,-2-24 4-16,-5-14-2 0,-8-20-10 15,-4-12-45 1,-5-12-86-16,-2-4-34 0,-3-13-44 16,-4-5-9-16,1-12 149 15</inkml:trace>
  <inkml:trace contextRef="#ctx0" brushRef="#br0" timeOffset="3991.78">1057 7015 120 0,'-6'-1'56'16,"-1"2"-5"-16,-5 4-46 16,-2 4 0-16,-6 5 6 15,-3 2 2-15,0 8 5 0,-1 3 4 16,1 0 4-16,4-2 3 16,6-8 7-16,1-6-33 15,11-6 2-15</inkml:trace>
  <inkml:trace contextRef="#ctx0" brushRef="#br0" timeOffset="4306.6">1141 6804 248 0,'5'11'73'0,"-1"7"-87"15,2 6 0-15,-1 10 11 16,1 6 3-16,2 13 3 15,0 4 4-15,1 4 5 16,3-2-1-16,-3-12-1 16,1-10-10-16,-6-17 0 0</inkml:trace>
  <inkml:trace contextRef="#ctx0" brushRef="#br0" timeOffset="4885.99">1125 6927 292 0,'1'0'123'0,"-1"2"-71"16,1-1 6-16,-1-1-12 16,-1 0 0-16,0 0 10 15,0 0 8-15,0-1 27 16,0 0 8-16,0 0-10 15,0 0-16-15,0-7-38 16,0-10-11-16,3-29-6 16,1 24-1-16,4 4 6 31,-3 9 2-31,0 1 6 0,12-27 0 0,4 3-1 16,6 0-2-16,-7 18-7 15,0-3-4-15,0 6-19 0,-9 4-17 16,-1 4-57-16,-1 4-36 15,-4 2-75-15,4 7-16 16,-7 10 40-16,-1 8 33 16,-4 15 80-16,-1 0 28 15,-4 13 8-15,1 0 1 16,-6 1 4-16,-4 1 2 16,4-11 10-16,-3-11 7 0,10-16 9 15,2-9 2-15,2-10 10 16,3-3 20-16,2-5 9 15,0-3 1-15,7-7-3 16,3-1-21-16,5-4-10 16,2 2-4-16,2 4-14 15,5 1-5-15,-1 1-8 16,1 2-2-16,-3 1-1 16,-3-1-1-16,-5 2-37 15,-2 0-28-15,-6 4-56 16,0 5-55-16,-1 3 117 15</inkml:trace>
  <inkml:trace contextRef="#ctx0" brushRef="#br0" timeOffset="5005.59">1415 7241 147 0,'-19'66'84'0,"1"-10"-11"0,0-10-33 16,-2-19-28-16,4-9-8 15,3-14-76-15,1-8 54 16</inkml:trace>
  <inkml:trace contextRef="#ctx0" brushRef="#br0" timeOffset="5300.75">1470 6734 263 0,'3'2'129'0,"0"4"-60"15,0 4-22-15,1 6-41 16,-1 8-9-16,-1 9-2 16,2 4 0-16,-2 13 2 15,1 6 3-15,0 6 1 16,-2 3 3-16,2-6 3 15,0-5 1-15,0-14 5 0,0-7 1 16,0-17-5 0,0-7-35-16,-2-13 19 0</inkml:trace>
  <inkml:trace contextRef="#ctx0" brushRef="#br0" timeOffset="5902.59">1472 6817 151 0,'-1'-5'108'15,"0"2"16"-15,0 2 4 16,1 1 2-16,0-1-6 16,-1 0-19-16,1 0-56 15,0 0-21-15,0 0-19 16,2-19-3-16,7-31-2 15,-2 22 1-15,3-1 5 16,-1-2 3-16,2 4 4 16,1-3 0-16,2 7 0 15,1 2 0-15,0 4 0 16,-1 6-1-16,-2 4-2 16,-1 4 7-16,-7 1-14 0,2 4-18 15,-5 6-35-15,-1 5-19 16,-3 15-6-16,-3 4 12 15,-1 15 26-15,-1 5 9 16,-1 4 12-16,0-1 4 16,0-4 9-16,0-4 6 15,2-8 8-15,2-5 5 16,4-10 7-16,1-6 4 0,0-9 19 16,1-3 12-16,0-4 14 15,2-1 0-15,-3 0-16 16,0 0-16-16,0-1-28 15,4 0-13-15,7 0-29 16,-2-2-9-16,26-5 3 16,-22 2 4-16,-4 3 7 15,1 3 4-15,-3 1-21 16,-2 6-14-16,3 13-12 16,-2 6 0-16,4 17 19 15,-1 2 15-15,-3-2 24 16,-2-5 4-16,0-11-7 15,-4-6-54-15,0-12 45 16</inkml:trace>
  <inkml:trace contextRef="#ctx0" brushRef="#br0" timeOffset="6656.03">1742 6935 207 0,'9'2'111'15,"-5"2"-36"-15,0 4-49 16,1 2-6-16,-4 7-27 16,0 4-5-16,-1 3 4 15,1 1 3-15,-1-10 4 16,-2-1 1-16,1-11 4 15,-2-1 1-15,0-6 28 16,3 3 7-16,-1-12 12 16,-2-12 4-16,0-56-19 15,3 28-1-15,3-2 5 16,-3 0-1-16,0 7 1 16,-1-1-3-16,-3 1-14 15,3 2-3-15,0 4-3 16,1 4 2-16,3 14 11 15,-1 4 12-15,3 9 46 0,1 6 11 16,3 5-9-16,3 4-18 16,4 7-72-16,-1 7-25 15,0 14-22-15,3 8 0 16,-3 15 11-16,-1 4 7 16,-4 3 11-16,-2 1 5 0,-1-6 8 15,-2-5 4-15,-3-12 0 16,1-4-1-16,-4-17-14 15,1-4-33-15,-1-11-54 16,-1-6-2-16,2-1 15 16,0 2 33-16,0 0 54 15,1-16 2-15,7-35 0 16,-4 24 0-16,-1 0 0 16,2-2 0-16,-1 0-1 15,-2 2 0-15,0 2 0 16,-1 3 0-16,-2 7 1 15,0 3 1-15,-1 7-3 16,0 3-6-16,-2 3-24 16,1 3-15-16,2-3-14 15,0 0 2-15,-7 17 25 16,-34 34 17-16,19-21 20 0,5 0 6 16,1-8 5-16,1-4 3 15,10-9 14-15,-1-5 13 16,5-6 3-16,2-8-45 15,12-16 4-15</inkml:trace>
  <inkml:trace contextRef="#ctx0" brushRef="#br0" timeOffset="6938.89">2008 6581 102 0,'5'53'78'0,"2"2"1"16,-1-4-33-1,0-3-16-15,-2-11-19 0,1-5-3 16,-1-14-10-16,0-6 2 16</inkml:trace>
  <inkml:trace contextRef="#ctx0" brushRef="#br0" timeOffset="7224.71">2075 6249 481 0,'8'-17'184'16,"-3"0"-119"-16,0 5-49 15,-1 3 3-15,-1 5 16 16,0 4-8-16,2 7-33 16,-2 6-13-16,0 13-24 15,2 5 7-15,1 14 25 16,-1 2 10-16,1 7 8 15,1 4 5-15,3 7 23 16,2 0 13-16,2-2 9 16,2-6-2-16,-2-13-24 15,-3-5-14-15,-4-16-17 16,-7-6-16-16,-1-11-137 16,0-6-33-16,-4-9 99 0</inkml:trace>
  <inkml:trace contextRef="#ctx0" brushRef="#br0" timeOffset="7791.65">1981 6358 243 0,'0'-1'81'0,"0"0"-65"16,0 0-38-16,0 1 11 16,1 7 11-16,1 17 27 15,4 38 22-15,-1-22 45 16,2 6 11-16,3 9 7 16,3 6-9-16,1 4-31 15,0-5-11-15,-2-7-21 16,-4-9-12-16,-3-13-19 15,-1-6-5-15,-2-16-43 16,-1-4-84-16,-1-9 81 16</inkml:trace>
  <inkml:trace contextRef="#ctx0" brushRef="#br0" timeOffset="8136.54">2139 6492 529 0,'7'5'172'0,"-7"2"-180"16,-2 0-67-16,0 11-20 16,-4 6 8-16,-7 3 29 15,-2 10 15-15,-3-3 28 16,-1-4 10-16,4 1 12 16,-1-10 5-16,4-3 14 15,4-5 8-15,3-10-107 16,5 1 63-16</inkml:trace>
  <inkml:trace contextRef="#ctx0" brushRef="#br0" timeOffset="8775.04">2252 6450 326 0,'8'10'153'0,"0"2"-40"16,-2 3-116-16,-3 7-30 15,4 5 9-15,-1 7 17 16,-2 5 15-16,5 3 41 15,-3-3 15-15,0-1 14 16,0-10-5-16,-5-13-21 16,1-4-7-16,-2-12-16 15,-1-1-7-15,0-6-1 16,-1-8-5-16,-6-7 11 16,-3-9 4-16,-1-7 0 15,4 2 1-15,0-9-3 16,5 3-2-16,1-3-7 15,-2-2-3-15,3 2 1 16,1 1 2-16,4 4 9 0,0-1 2 16,10 8 0-16,1 2-2 15,-3 8-3-15,2 5-2 16,-4 6 1-16,0 4 4 16,2 7-6-16,-5 2-15 15,0 6-37-15,-1 7-20 0,1 13-16 16,2 11 9-16,2 19 25 15,1 8 10-15,2 13 13 16,-2 3 5-16,2-6 5 16,-3-3 4-16,-2-17 1 15,0-8 1-15,-3-17 1 16,-2-10 2-16,-2-12-32 16,-2-6-26-16,-1-9-33 15,-2-4-6-15,-3-13 30 16,1-5 26-16,-1-5-35 15,1-1-48-15,2 4 69 16</inkml:trace>
  <inkml:trace contextRef="#ctx0" brushRef="#br0" timeOffset="8987.71">2482 6420 184 0,'0'-7'133'15,"0"4"-10"-15,1 2-56 0,-4 0-33 16,2 1-53-16,0 0-26 15,0 0-20-15,-6 3 2 16,-14 1 11-16,-26 39 16 0,19-16 34 16,-2 2 10-16,0 3 19 15,2-3 5-15,11-7 13 16,3-4 10-16,9-12-4 16,4-2-48-16,4-14 1 15</inkml:trace>
  <inkml:trace contextRef="#ctx0" brushRef="#br0" timeOffset="9734.29">2605 6542 208 0,'11'33'73'15,"-4"-1"-41"-15,-4-1-9 16,-3-9 30-16,0-7 9 16,-1-9 19-16,0-5-7 0,1-3-8 15,-1 1 9-15,0 0-25 16,-2-24-6-16,-9-44-14 15,6 19-15-15,1-5-4 16,3 2 0-16,-2 4-4 16,0 3-3-16,-4 2-3 15,-3 1-1-15,2 6-2 16,0 4-2-16,4 10 2 16,1 8 4-16,3 13 34 15,1 0 20-15,3 6 4 16,-3-4-5-16,0 1-37 15,11 24-18-15,15 43-6 16,-7-25 2-16,0 4 6 16,-2-1 3-16,0-8 6 15,0-4 2-15,-6-13 12 16,-2-6 11-16,-4-9 27 16,-3-6-6-16,3-8-33 15,-1-5-19-15,1-11-38 0,-5-9 1 16,-3-11 16-16,0-4 10 15,-3-7 7 1,1-1 3-16,1-1-10 0,0 2-4 16,6 7-2-16,-3 3 0 15,5 13 12-15,-1 8 3 16,-5 10 6-16,5 7 9 0,-5 6 1 16,1 2-6-16,3 3-26 15,-2-4-19-15,2 7-2 16,5 17 2-16,18 61 21 15,-9-26 12-15,11 9 4 16,9-1 8-16,-1-10 9 16,2-8 6-16,-1-15 17 15,-5-10 6-15,0-18-11 16,-7-5-27-16,-6-15-298 16,-3-9 206-16</inkml:trace>
  <inkml:trace contextRef="#ctx0" brushRef="#br0" timeOffset="11800.96">961 12495 108 0,'4'-18'92'16,"0"1"14"-16,-2 1-17 0,-1 7-45 16,-1 1-11-16,-1 3 2 15,-1 3-1-15,-2-2-2 16,-1 4-1-16,-1 1-7 15,-2 3 12-15,-3 12 35 16,-1 6 14-16,-7 18 8 16,-3 9-8-16,4 14-13 15,0 6 0-15,7 11 31 16,8 6 13-16,3 2 11 16,7-5-3-16,3-11-23 15,3-12-14-15,0-14-20 16,-2-5-13-16,0-13-24 15,-1-8-4-15,-2-12-30 16,1-1-19-16,0-9-39 16,2 1-16-16,4-9-2 15,3-8 14-15,2-11 25 16,0-8 12-16,-1-8 11 0,-1 0 4 16,-5 1 7-16,-1 1 2 15,-7 6 4-15,-3 2 0 16,0 8 1-16,-2 9 0 15,-1 4 2-15,0 4-2 16,-2 6-12-16,-1 1-1 16,0 5-6-16,-2 2 3 0,-2 7 3 15,-3 2 0-15,-3 6 7 16,-2 2 3-16,3 2 6 16,0-3 7-16,5-6 8 15,3-2 15-15,3-11 24 16,2-1 3-16,3-3 0 15,-3 2-16-15,0 0-31 16,1-4-5-16,11-16-10 16,26-24 1-16,-28 26 2 15,-2 0-1-15,0 0-2 16,-3 2-1-16,0 2 0 16,1-2 2-16,-2 5 1 15,1-1 2-15,0 4 2 16,0 4 2-16,-1-1 3 15,1 3 3-15,-1 1 6 0,1 1 3 16,-1 6-4-16,1-1-11 16,-1 14-22-16,-1 7-8 15,1 15-1-15,-1 11 9 16,0 5 17-16,0 3 4 16,3-2 10-16,-3-4 2 15,0-9 2-15,3-8-1 0,-3-15-3 16,4-6-4-16,-5-11-46 15,-1-3-75-15,0-7-105 16,-2-6-46-16,3-15 143 16</inkml:trace>
  <inkml:trace contextRef="#ctx0" brushRef="#br0" timeOffset="12233.7">1187 12789 359 0,'0'-1'214'0,"0"0"-21"0,3 0-1 16,0 0-40-16,2 1-25 0,-3 0-55 16,0 0-26-16,-2 0-45 15,1 12-12-15,10 9-7 16,-1 27 4-16,-12-17 11 16,-2-3 6-16,3 3 11 15,4-2 4-15,-1-3 7 16,4 1 4-16,3-8 3 15,0-3 0-15,0-4 1 16,4-4-1-16,-5-6-17 16,3-2-13-16,6-3-26 15,-5-4-13-15,0-2-21 16,0-1-21-16,-7-6-114 16,2 2 124-16</inkml:trace>
  <inkml:trace contextRef="#ctx0" brushRef="#br0" timeOffset="12484.97">1371 12804 711 0,'2'-3'211'0,"0"1"-222"16,-2-1-41-16,0 2 16 0,-1 0 25 15,0 0 7-15,0 1 6 16,0 0-3-16,-9 5-10 16,-12 3-7-16,-28 37 5 15,21-22 13-15,4-3 14 16,5-3-4-16,7-8-122 16,7-3 85-16</inkml:trace>
  <inkml:trace contextRef="#ctx0" brushRef="#br0" timeOffset="12770.53">1348 12642 638 0,'6'-4'145'0,"-2"-4"-240"0,1 1-2 15,-4 1 114-15,2 1 47 16,-2 4 77-16,-1-1 3 16,-1 2-39-16,0 0-53 15,0 0-108-15,0 0-16 0,-10 1 11 16,-11 13 12-16,-31 27 33 16,25-27 14-16,5 1 13 15,0-3 3-15,11-6-3 16,6-1-37-16,6-6 19 15</inkml:trace>
  <inkml:trace contextRef="#ctx0" brushRef="#br0" timeOffset="13444.06">1430 12946 682 0,'9'16'233'15,"-2"-1"-205"-15,-2-1-18 0,1-3 22 16,-2-3 4-16,-2-2 41 16,-1-2 1-16,-1-1-22 15,0-2-14-15,-1-2-58 16,0 0-18-16,0 0 7 16,-1-8 13-16,-1-17 15 15,-3-29 8-15,5 19 3 16,1 1 0-16,1-1-1 15,2 3-2-15,0 5-4 16,0 2 0-16,0 8 7 16,1 3 6-16,-2 4 14 15,2 6 10-15,1 5 27 16,0 0 3-16,4 7 5 16,1 2-7-16,-1 8-30 15,0 3-8-15,3 7-20 16,2 0-2-16,3 2-3 0,-1-1 1 15,3-2-1 1,-2-1-1-16,-5-7-3 0,-1-3-1 16,-6-8 0-16,0-3-3 15,-1-7-17-15,0 0-4 16,3-7-14-16,-7-3-2 16,0-4 8-16,-2-9 4 15,-5-7 13-15,4-3 4 0,0-5 9 16,-2 2 3-16,2 0 3 15,-1 1 3-15,3 5-10 16,1 1-33-16,1 4-112 16,3 5-91-16,-1 7 137 15</inkml:trace>
  <inkml:trace contextRef="#ctx0" brushRef="#br0" timeOffset="13719.45">1816 12844 922 0,'3'1'353'0,"0"-1"-216"0,0 0-129 15,-3 0-2-15,0 0-8 16,0 0-52-16,0-1 38 16</inkml:trace>
  <inkml:trace contextRef="#ctx0" brushRef="#br0" timeOffset="16015.77">2073 12323 335 0,'3'-6'233'15,"-2"2"-15"-15,2-3-39 16,0 1-20-16,-3 5-32 16,1-2-18-16,-1 2-23 0,0 0-13 15,0 0-40-15,0 0-15 16,0 1-18-16,2 13-4 15,25 46 2-15,-23-16 2 16,1 11 8-16,1 7 4 16,4 9 3-16,2 2 0 15,2 3 10-15,-2-1 6 0,-1-12 5 16,-4-8-2-16,-3-19-17 16,0-14-13-16,-1-11-90 15,-1-8-38-15,-2-16-187 16,-5-9 185-16</inkml:trace>
  <inkml:trace contextRef="#ctx0" brushRef="#br0" timeOffset="16653.27">2231 12401 371 0,'6'-7'278'0,"4"6"-22"16,-5-5 15-16,1 3-17 16,0-1-67-16,0-1-44 15,-1 2-70-15,1-3-30 16,1-1-39-16,0-1-6 0,0-6-7 15,0 1-1-15,-1-4 5 16,1 0 2-16,2 4 5 16,-2 0 6-16,0 5 6 15,1 3 2-15,1 4-1 16,-1 1-4-16,3 7-17 16,0 3-15-16,2 12-17 15,1 5-5-15,0 15 3 16,0 7 8-16,-3 10 11 15,-3 3 3-15,-4 3 1 16,-5-1 1-16,-3-5 3 16,-2-4 3-16,-4-12 3 15,-1-11-2-15,0-15-9 16,-3-7-5-16,0-11-8 16,0-3 0-16,3-6 11 15,4-2 7-15,2-3 22 16,2-4 11-16,7 1 14 15,0 2 4-15,6 3 4 0,4 3 0 16,-1 5-2-16,-1 1-4 16,0 2-11-16,-1 2-4 15,1-2-7-15,1 2 0 16,1-1-5-16,-1-3-4 16,3 0-5-16,0-2-6 15,-2-5-7-15,0-2-19 0,-2-6-110 16,-1 1-137-16,-2-7 173 15</inkml:trace>
  <inkml:trace contextRef="#ctx0" brushRef="#br0" timeOffset="16877.9">2555 12318 935 0,'8'4'334'0,"-3"-1"-250"0,0-1-38 16,-4-1-4-16,-1-1-1 16,-1 0-24-16,0-1-16 15,0 0-377-15,0 0 281 16</inkml:trace>
  <inkml:trace contextRef="#ctx0" brushRef="#br0" timeOffset="17060.05">2604 12556 1250 0,'5'5'410'0,"0"-1"-416"16,-4-3-49-16,-1-4-151 16,-1 2-80-16,0 0 158 15</inkml:trace>
  <inkml:trace contextRef="#ctx0" brushRef="#br0" timeOffset="17484.95">2679 12196 643 0,'3'-1'198'0,"-5"2"-218"16,-2 0-7-16,4-1 21 16,0 0 5-16,0 0 13 15,0 0 11-15,2 7 20 16,2 10 3-16,5 29-8 15,-8-17-9-15,1 9-16 16,3 6-4-16,1 13-4 16,2 3 1-16,3 3-1 15,2-2 1-15,3-8 1 16,1-6-1-16,-3-16 0 16,-5-7-5-16,-2-14 0 0</inkml:trace>
  <inkml:trace contextRef="#ctx0" brushRef="#br0" timeOffset="17985.16">3044 12376 726 0,'8'1'318'0,"-8"-2"-99"15,0 0-234-15,-2-3-41 16,1 3 13-16,0 0-11 16,0 0-10-16,-9 2-2 15,-8 5 9-15,-21 16 33 16,23-6 18-16,2-6 14 16,4 2-55-16,2-4 37 15</inkml:trace>
  <inkml:trace contextRef="#ctx0" brushRef="#br0" timeOffset="18432.02">3075 12127 579 0,'10'-2'268'0,"-6"3"-63"16,0 0-119-16,-4-1-17 15,0 0 2-15,0 0-21 16,0 0-21-16,0 0-26 15,3 7-3-15,2 5-7 16,7 27-2-16,-12-22-5 16,0 2-2-16,2 5-2 15,-3 2 2-15,1 1 5 16,-1-2 6-16,-3-4 11 16,4-4 6-16,0-8 14 15,1-4 7-15,5-2 14 16,-2-3 1-16,8-3-6 15,1-1-8-15,7-2-50 16,2-1-40-16,4 0-110 16,2-3 100-16</inkml:trace>
  <inkml:trace contextRef="#ctx0" brushRef="#br0" timeOffset="18754.99">3281 11980 811 0,'1'3'302'0,"2"5"-218"15,-1-1-45-15,2 5-13 16,-1 3 6-16,1 3 7 15,2 4 0-15,0 10 6 16,2 3-1-16,2 9-11 16,1 8-10-16,3 12-18 15,-1 4-2-15,3 10 0 16,1 3-2-16,-5-6 0 16,0-1-1-16,-6-16-3 15,-3-8-6-15,-1-16-81 16,-2-9 65-16</inkml:trace>
  <inkml:trace contextRef="#ctx0" brushRef="#br0" timeOffset="29778.19">29970 7777 154 0,'0'0'104'0,"1"1"9"15,2 8-16-15,-1 0-16 16,1 2-13-16,23 28-22 15,-24-26-10-15,-1 3-11 16,0 0-1-16,0 2-1 16,-1 1-3-16,0 1-7 15,0 6-5-15,0 4-4 16,-1 5 2-16,1 5 14 16,0 5 4-16,0 9 4 15,0 7 1-15,0 9 2 16,0 4 7-16,2 7 13 0,1 0 6 15,0 1-3-15,-1-1-8 16,0-4-18-16,-1 0-9 16,-1 3-13-16,0 0-3 15,-2 3-1-15,0 0-1 0,1 3 1 16,0 3-1-16,1 1 1 16,-1 2 0-16,-1 1 1 15,2-1 1-15,-1-3 4 16,1 1 3-16,-1-4 5 15,-1-2 9-15,2-6 11 16,0-5 2-16,0-5-3 16,2-3-8-16,-2 3-13 15,0 2-4-15,1 7 0 16,1 5 1-16,2 3 21 16,0 0 13-16,3 2 5 15,2 0 1-15,2-1-11 16,3 2-1-16,-1-6 2 15,-2-4-3-15,-4-8-13 16,-4-3-13-16,-1-4-12 16,-2-2 0-16,0-4-1 0,-2-5 1 15,0-13 1-15,1-5 3 16,1-14 3-16,1-5 3 16,2-6 1-16,-2-2 0 15,1-3-9-15,1-3-25 16,-1 2-110-16,-2-3-79 15,0 0-193-15,0 0 236 0</inkml:trace>
  <inkml:trace contextRef="#ctx0" brushRef="#br0" timeOffset="32114.46">29107 6581 248 0,'7'-24'129'0,"-2"4"-32"15,1 4-27-15,-2 7 31 16,-1 3 23-16,0 5 23 16,-3 0-12-16,0 5-81 15,-1-4-32-15,0 1-32 16,0 24-8-16,-8 45 15 16,0-19 10-16,-5 8 21 15,1 2 13-15,4-5 47 16,1-4 19-16,6-4 9 15,2-1-2-15,6-7-31 16,5-1-15-16,3-13-14 0,6-3-6 16,0-7-9-16,2-4-7 15,1-3-18-15,-7-6-17 16,-1-2-56-16,-3-3-34 16,-1-5-103-16,-3 2-92 15,-2-7 184-15</inkml:trace>
  <inkml:trace contextRef="#ctx0" brushRef="#br0" timeOffset="32429.65">29358 6737 815 0,'2'-1'269'0,"-3"2"-335"0,-3 1-42 16,3-2-28 0,-10 4 7-16,-15 1 93 15,-47 41 41-15,26-20 43 0,1 3 5 16,1-4-16-16,4-1-9 15,8-5-1-15,4-4 4 16,9-8 10-16,7-1-13 16,8-5-16-16</inkml:trace>
  <inkml:trace contextRef="#ctx0" brushRef="#br0" timeOffset="32765.37">29559 6247 429 0,'-9'5'85'16,"-5"1"-184"-16,-11 11 6 16,-9 6 19-16,-9 0 74 15,-9 4 37-15,-2 0 50 0,2-1 7 16,1-2-34-16,9-2-14 16,4-5-10-16,7-1 1 15,10-4-112-15,2-1 64 16</inkml:trace>
  <inkml:trace contextRef="#ctx0" brushRef="#br0" timeOffset="33082.83">29309 6587 656 0,'0'0'235'16,"0"0"-176"-16,0-2-65 16,0 2 1-16,0 0-5 15,0 0-9-15,0 0-9 16,10 1-2-16,11 24 12 0,24 35 13 15,-21-24 10-15,0 2 1 16,2-2 1-16,-1-5 0 16,-6-5 6-16,0-5 2 15,-7-10-11-15,-1-2-68 16,-8-8 46-16</inkml:trace>
  <inkml:trace contextRef="#ctx0" brushRef="#br0" timeOffset="33381.87">29560 6485 555 0,'1'9'186'15,"2"3"-152"-15,-4 9-54 16,-1 4 11-16,-3 3 48 15,-3 3 26-15,-3 3 39 16,-2 4 8-16,-1 5-15 16,0 4-18-16,-1-1-37 0,-2 1-12 15,2-7-13 1,2-4 0-16,2-5 3 0,3-6 2 16,4-9-5-16,2-4-25 15,1-10-143-15,2 1 108 16</inkml:trace>
  <inkml:trace contextRef="#ctx0" brushRef="#br0" timeOffset="33866.6">29719 6668 195 0,'7'-7'101'0,"-4"0"-12"15,1 5-48-15,-3-1 26 16,3 2 4-16,-4 1-21 16,-1 0-37-16,0 0-63 15,0 0-6-15,0 0 21 16,-8 16 24-16,-23 34 34 15,17-21 18-15,1 2 37 16,1 0 22-16,6-3 22 16,6-1 1-16,1-8-10 15,8 1-12-15,8-5-7 0,-2-3-5 16,8-6-39-16,3-5-29 16,3-11-63-16,3-8-22 15,-1-13-5-15,-4-3 10 16,-9-5 17-16,-6-2 2 0,-11 2-3 15,-4 0 1 1,-9 7 2-16,-3 6 3 0,-5 10 2 16,0 8-1-16,-2 8-2 15,2 4 6-15,3 3 9 16,2 2-6-16,9-3 5 16,5-3 4-16,6 1 287 15,11-3-200-15</inkml:trace>
  <inkml:trace contextRef="#ctx0" brushRef="#br0" timeOffset="34186.04">29989 6413 552 0,'1'0'211'16,"0"2"-163"-16,-1 2-51 16,0-4-20-16,-1 7 6 0,-1 17 36 15,-3 38 26-15,4-23 45 16,0 1 7-16,1-4-11 16,0-4-18-16,0-2-41 15,-1-5-13-15,-1-3-6 16,1-7-1-16,0-12-57 15,0 2-34-15,0-10-30 16,0 4 0-16,0-4 57 16,0-21-46-16,-2-49 84 15</inkml:trace>
  <inkml:trace contextRef="#ctx0" brushRef="#br0" timeOffset="34617.36">29869 6412 393 0,'0'1'273'0,"2"0"29"0,2 2-62 15,-4-3-71-15,0 0-30 16,0 0-54-16,8 1-21 16,6 1-23-16,24 2-8 15,-23-4-9-15,1 0-1 16,0 0-10-16,0 0-4 15,2 1-5-15,-2-1-2 0,1 2-2 16,1-2-2 0,-2 2-14-16,3 0-6 15,3 2-4-15,-3 2 1 0,2 2 5 16,0 3 4-16,1 4-6 16,-1 2-7-16,-4 4-10 15,-2 2-8-15,-10 2-9 16,-2 1 0-16,-13 0-10 15,-7 3-5-15,-10 4-18 16,-3 0 2-16,-4-1 21 16,-3-6 16-16,-1-6 38 15,3-6 8-15,5-4 15 16,7-4 10-16,8-4 18 16,4 0 4-16,7-2-14 15,3-1-12-15,6-2-16 16</inkml:trace>
  <inkml:trace contextRef="#ctx0" brushRef="#br0" timeOffset="35214.68">30348 6417 624 0,'4'5'221'15,"0"2"-183"-15,-2 2-53 16,-2 1-3-16,0 3 3 16,-1 1 7-16,-2 3 9 15,0 2 4-15,-1 5 2 16,2 2 1-16,0 1 4 15,2 2 3-15,0-7 9 16,2 1 9-16,3-7 41 16,1-5 35-16,2-4 36 15,1-7 4-15,2-5-48 16,2-1-48-16,1-15-64 16,0-7-18-16,1-11-4 0,-1-6 9 15,-1-1 13-15,-1 3-6 16,-1 4-53-16,0 2-33 15,0 6-25-15,-2 3 10 16,-1 12 70-16,-1 4 45 16,-1 8 58-16,-2 2-6 0,-2 6-32 15,-2 2-23-15,-1 7-47 16,-3 6 3-16,-2 8 21 16,1 4 14-16,0 4 19 15,2-1 6-15,4-1 7 16,2 0 4-16,6 1 4 15,1-6 4-15,5 0 6 16,2-6-4-16,1-12-8 16,3 0-9-16,1-11-27 15,-2-4-15-15,-5-9-113 16,-3-6 96-16</inkml:trace>
  <inkml:trace contextRef="#ctx0" brushRef="#br0" timeOffset="35406.68">30873 6286 109 0,'1'-3'52'0,"-1"2"-26"15,0 1-59-15,-1 0 16 16</inkml:trace>
  <inkml:trace contextRef="#ctx0" brushRef="#br0" timeOffset="35678.56">30759 6355 102 0,'-17'14'100'16,"3"-2"25"-16,2-1 2 15,7-3 7-15,4-2 25 16,2-3-7-16,7 2-20 15,5 3-16-15,2 1-63 16,4 1-21-16,3 2-25 16,-5 1-11-16,3 4-17 15,-2 2-11-15,-5-4-23 16,0 2-15-16,-4-1-18 16,-1 0 2-16,-5 3 18 15,-1 0 11-15,-6-1 6 0,-3-2-9 16,-8 0-17-1,-2 3 0-15,-9-3 13 0,-2-3 16 16,-3-4 31-16,-3-4 9 16,5-5 9-16</inkml:trace>
  <inkml:trace contextRef="#ctx0" brushRef="#br0" timeOffset="36944.81">30910 6310 135 0,'0'-1'102'0,"0"0"10"16,0 0-40-16,0 0-45 15,0 0-11-15,0 0-2 16,0 0 23-16,0 0 71 15,0 0 26-15,0 0 24 16,0 0-18-16,0 0-65 16,1 0-24-16,-1 0-37 15,0 0-14-15,0 0-23 16,0 0-7-16,3-7-9 16,-1-4 2-16,-4-25-1 15,-9 26-4-15,-1 4-19 16,-6 3-10-16,0 4 6 15,-3 4 12-15,-4 14 44 16,3 7 23-16,0 16 18 0,5 3-7 16,7 1-28-16,4-5-21 15,6-12 10-15</inkml:trace>
  <inkml:trace contextRef="#ctx0" brushRef="#br0" timeOffset="38780.71">29423 7284 440 0,'2'0'236'16,"0"-1"-55"-16,-3 1-127 15,1 0-42-15,-1 0-55 16,0 0-15-16,0 0-13 0,0 0 6 15,-3 2 22-15,-12 5 18 16,-31 41 35-16,26-19 16 16,-1 8 29-16,2 2 8 15,1 7 22-15,3 5 8 16,8 4 5-16,2 0-7 16,11 2-23-16,-1-4-13 0,10-7-12 15,-1-4 1-15,2-17 11 16,3-6-22-16,-1-11 84 15,6-12-82-15</inkml:trace>
  <inkml:trace contextRef="#ctx0" brushRef="#br0" timeOffset="39295.56">29566 7480 418 0,'3'-2'265'0,"2"2"-20"15,-2-2-147-15,-3 1-30 16,0 0-61-16,0 0-12 15,0 0-24-15,0 0-13 16,-1 0-20-16,0 0-6 0,0 0 8 16,-5-1 14-16,-11 4 30 15,-24 14 15-15,24 1 20 16,5-1 10-16,6-2 19 16,2-1 12-16,5-6 25 15,4 0 9-15,3-4-1 16,1 2-14-16,3-1-42 15,4 0-23-15,0 4-34 16,2-5-14-16,-4 4-40 16,-3-1-9-16,-1 1-6 15,-1 3 4-15,-4 5 29 16,-5 3 7-16,-4 2 6 16,-6-1 5-16,-4 0 5 15,1-3 3-15,-4-4 1 16,1-4 4-16,0-4 8 15,1-1 7-15,4-6 15 0,3-1-13 16,2-2 8-16</inkml:trace>
  <inkml:trace contextRef="#ctx0" brushRef="#br0" timeOffset="40827.57">29798 7426 738 0,'2'-3'232'0,"-2"1"-268"16,-1-1-25-16,0 2-12 15,0 0 3-15,0 0 15 16,0 0 9-16,-5 1 18 16,-5 3 12-16,0 3 18 15,-25 27 8-15,25-9 10 0,0 3 3 16,3 3 4 0,4 2 1-16,2-5 3 15,3-6 5-15,-1-9 46 16,4-3 27-16,2-9 20 0,-3 0-2 15,7-5-59-15,-3-5-37 16,9-7-40-16,1-3-10 16,0-6 1-16,0 2 3 15,-3 1 5-15,-3 2 0 16,0 1 1-16,-2 1 0 16,-5 6-2-16,-1 2-2 0,-2 4-6 15,-1 3-2-15,0 2-3 16,0 1-2-16,-1 1-1 15,0 0 4-15,0 0 11 16,0 0 10-16,0 2 25 16,-3 18 12-16,0 23 19 15,5-25 7-15,2-3 4 16,1-6-2-16,1-2-5 16,2-2-5-16,1-1-8 15,1-1-15-15,0-3-38 16,3-2-17-16,0-5-25 15,0-3-5-15,1-6-4 16,-2-3-10-16,-3-8-42 16,0-2-24-16,-1-1-21 0,-3-2 1 15,2 5-13-15,0 3 29 16,-3 12 67-16,0 5 78 16,0 7 160-16,-3-1 17 15,2 3-6-15,-2-2-65 16,0 0-98-16,0 2-11 15,0 17-12-15,0 26 5 16,-2-24 27-16,0 2 8 16,-1-4 10-16,1 1 1 0,1-4-10 15,-1-1-1-15,1-4 4 16,0-6 5-16,-1-2 18 16,2-2 3-16,0-2-1 15,0 0-5-15,0 0-25 16,0-1-10-16,7-16-11 15,13-31-2-15,-10 20-1 16,0 1 0-16,0 0-2 16,2 5 0-16,-1 3 0 15,1 0-2-15,4 7-2 16,-8-1-2-16,2 8-10 16,-4 3-7-16,-2 4-2 15,4 2-1-15,-3 3-2 16,2 1 1-16,-4 3-11 0,-2 3-5 15,-3 4 2-15,0 2 4 16,-1 6 14-16,0 2 8 16,2 0 9-16,0 0 2 15,1-7 7-15,0-4 2 16,1-5 11-16,-1-6 11 16,1-4 23-16,-1-1 3 15,0-1-9-15,0 0-11 0,1-4-30 16,8-17-7-16,15-30-5 15,-13 21 1-15,0 7 2 16,0 0 2-16,1 8-2 16,-1 2-1-16,-3 4 1 15,0 1 1-15,1 4 1 16,-1 1 2-16,3 4-1 16,-5 0-1-16,-1 2-10 15,-3 0-9-15,-1 4-16 16,1 2-6-16,-4 3 4 15,0 2 7-15,-1 4 16 16,-2-1 9-16,5 3 11 16,3-1 6-16,4-3 13 15,0 0 8-15,5-5 17 16,-2-1 13-16,0-5 9 0,5-3-6 16,0-5-25-16,0-5-19 15,1-6-29-15,0-3-8 16,1-3-6-16,-2-4 0 15,-3-3 0-15,-1 1 1 16,-3-1 5-16,0 3 2 16,-2 5-1-16,-3 3-3 15,-2 8-16-15,-2 3-11 0,-2 3-29 16,-1 1-10-16,-2 5-1 16,-1 1 9-16,1 3 30 15,1 5 16-15,-1 1 26 16,2 4 9-16,1 5 24 15,2 0 9-15,3 4 10 16,0-1 4-16,6-2 4 16,2-1-2-16,5-10-73 15,3-3-70-15,6-14 49 16</inkml:trace>
  <inkml:trace contextRef="#ctx0" brushRef="#br0" timeOffset="41715.8">30775 7086 164 0,'-17'41'75'15,"14"-15"-16"-15,-2 1 23 16,1 1 25-16,4 1-4 16,0-6-15-16,1-3-6 0,4-6 16 15,2-4 13-15,6-8 6 16,3-2-17-16,4-8-92 16,3-4-39-16,-2-10-64 15,-2-3-11-15,-3-3 21 16,-2-3 16-16,-3 4 32 15,-4 0 2-15,-2 7-16 16,-1 4 1-16,-2 6 0 16,1 6 4-16,-3 4 16 15,0-1-1-15,0 1 3 16,-1 0 12-16,0 0 24 16,1 0 9-16,0 5 42 15,0 11 21-15,0 31 34 16,0-23 12-16,1 8-19 15,3 6-22-15,-2 5-37 16,1 5-18-16,-1 3-20 16,-1-3 2-16,-1 1 12 0,-3-6 3 15,-3-4-1-15,-1-1-8 16,-3-10-30-16,-1-3-16 16,-4-8-23-16,-1-7-5 15,-2-8 4-15,3-2 12 16,2-9 33-16,0-5 23 15,6-10 49-15,1-1 16 16,8-9 15-16,6 1-7 0,7-3-25 16,3-1-17-16,2 2-52 15,0-1-79-15,-2 1 54 16</inkml:trace>
  <inkml:trace contextRef="#ctx0" brushRef="#br0" timeOffset="42009.38">31007 7100 355 0,'3'4'206'0,"0"2"-50"16,-3-2-59-1,2 2-12-15,2 1-48 0,0 0-18 16,0 6-14-16,-2-1-2 15,-2 0-2 1,2 0 5-16,-2-5 3 0,0-5-4 16,1-2-9-16,-2-2 0 15,0 1 17-15,1 0 18 16,0-18 25-16,6-40 1 16,3 17-9-16,6 2-9 15,9 4-51-15,3 7-120 0,9 9 89 16</inkml:trace>
  <inkml:trace contextRef="#ctx0" brushRef="#br0" timeOffset="43162.89">31467 6565 286 0,'5'-8'198'15,"0"2"-30"-15,-3-1-15 16,1 3-13-16,-3 2-17 15,1 0-5-15,-1 2-12 16,0 0-22-16,0 0-70 16,0 0-26-16,0 25-30 15,-4 44 2-15,-3-15 28 16,0 6 17-16,1-3 22 16,2 1 6-16,2-3 3 15,0-2-6-15,0-3-17 16,1-5-3-16,-2-9-5 15,2-8-4-15,1-12-132 16,-2-6 98-16</inkml:trace>
  <inkml:trace contextRef="#ctx0" brushRef="#br0" timeOffset="44226.1">31732 6828 386 0,'7'-2'219'0,"-5"-3"7"16,1 0-163-16,1 0-62 15,-3-3-18-15,-1 0-37 16,-1 0-9-16,-8 1-8 15,-2 1-1-15,-4 5-2 16,-1 1 7-16,-1 5 23 16,1 3 14-16,6 8 35 15,-4 2 25-15,3 14 54 16,2 2 13-16,-1 7 15 16,5-3 9-16,3-9-5 15,2-2 2-15,4-12 11 16,3-3-10-16,3-5-19 0,-4-5-14 15,3-6-67-15,1-4-34 16,5-13-54-16,4-6-10 16,-1-11 24-16,0-1 20 15,-1 2 27-15,-2 6 6 16,-2 10 0-16,-2 6-3 0,-6 11 0 16,-3 0-4-16,0 4-11 15,-2 2-10-15,-1-2-27 16,0 0-8-16,0 0 6 15,-3 11 10-15,-3 9 29 16,-10 23 12-16,13-22 17 16,-1-2 8-16,5-3 19 15,1 0 11-15,5-4 23 16,5-3 8-16,2-6-17 16,5 1-32-16,3-6-69 15,2-4-37-15,-4-8-45 16,2-8-3-16,-5-8-5 15,-3-3 10-15,-2-1 28 16,-2-1 18-16,-4 3-38 16,-1 5-16-16,0 11 32 15,-3 5 55-15,2 9 131 0,-2 1 45 16,-1-1 8-16,0 2-49 16,-1 0-50-16,0 0-17 15,1 11-22-15,-1 6 5 16,0 31 18-16,1-25 10 15,0 3 11-15,0-2-1 16,2-4-8-16,0-1-3 16,1-6 6-16,2-2 10 0,2-4 33 15,0-4 0 1,0-3-29-16,2-3-26 0,-1-4-69 16,2-5-17-16,-1-7-1 15,-1-1 10-15,-3-5 30 16,-1 1 9-16,-1 5 11 15,0 4 7-15,1 7 37 16,-1 4 18-16,-2 5 21 16,2 0-2-16,-3-1-34 15,0 0-20-15,0 0-22 16,5 7-3-16,9 5 5 16,24 24 4-16,-18-29 3 15,-4-1-1-15,5-6-13 16,-2-3-9-16,-3-8-26 15,1-6-9-15,-9-9-5 16,1-7 2-16,-5-11 11 16,-2-1 7-16,-7-2 3 0,-4 1 1 15,0 13 0-15,-4 3-4 16,0 11-107-16,-2 5 96 16</inkml:trace>
  <inkml:trace contextRef="#ctx0" brushRef="#br0" timeOffset="45192.75">30685 7855 493 0,'44'-32'250'0,"-34"25"-74"16,0-1-74-16,0-2-75 16,-1-3-20-16,-2-4-27 15,-2 1-5-15,-4-1-14 16,-5 0-5-16,-6 6-9 15,-6 0-3-15,-4 9 2 16,1 4 5-16,-3 8 17 0,0 4 13 16,2 5 27-16,-1 4 15 15,8 2 44-15,4-1 15 16,8 2 9-16,1 0-1 16,5-2-25-16,0 1-7 15,7-3 0-15,4-7-5 16,1-6-35-16,4-2-21 0,-3-11-47 15,3-4-13 1,-5-8-3-16,3-8 5 0,-3-5 22 16,-4-1 8-16,-2 3-9 15,-6 6-12-15,-4 10-4 16,0 4-3-16,-2 5 25 16,1 2 19-16,0 2 35 15,0-2 11-15,0 0 14 16,0 11 3-16,0 14-16 15,-2 33 1-15,3-15 8 16,0 6 1-16,3 6 1 16,3 5-6-16,2 5-17 15,-3 0-6-15,0 0-1 16,-4-2 6-16,-5-10 3 16,-5-8-3-16,-6-10-25 15,-5-6-26-15,-8-14-31 0,4-4-4 16,-2-13 15-1,-2-8 18-15,5-12 44 0,3-5 20 16,6-10 31-16,6-1 5 16,12-5-89-16,6 0-209 15,12 1 152-15</inkml:trace>
  <inkml:trace contextRef="#ctx0" brushRef="#br0" timeOffset="45445.51">30956 7740 834 0,'11'0'359'0,"-6"2"-179"16,-4 3-79-16,1 5-59 15,-1 3-36-15,-3 8-42 16,-1 7 1-16,-4 6 5 16,2 3-11-16,2-6-56 15,3-10-69-15,2-11 100 0</inkml:trace>
  <inkml:trace contextRef="#ctx0" brushRef="#br0" timeOffset="45776.81">31108 7677 760 0,'7'3'347'15,"-2"0"-144"-15,-4 3-149 16,0 0-17-16,-1 7-36 15,-1 2-7-15,0 0 0 16,1 4 5-16,-3-5 19 16,7 0 19-16,2-3 27 15,0-4 7-15,7-5-9 16,-1 0-28-16,2-5-59 16,-1-6-21-16,5-11-22 15,-1-6 6-15,0-9 27 16,2-1 7-16,-7 1 14 0,-3 3-52 15,-6 3 49-15</inkml:trace>
  <inkml:trace contextRef="#ctx0" brushRef="#br0" timeOffset="46176.01">31333 7630 441 0,'31'36'220'0,"-26"-32"-44"15,-1-2-14-15,0 0 0 16,1-1-20-16,0-1-40 16,0 0-21-16,2-2-32 15,-2-2-13-15,2-3-27 16,1-3-7-16,1-4-11 15,0-4-8-15,-2 1-10 16,-3-1-11-16,-2 1-29 16,-2 4-3-16,-1 5 2 15,-1-2 4-15,-5 8 9 0,-1 0-7 16,-3 4-9-16,1 4 8 16,-2 9 30-16,3 9 20 15,2 9 31-15,1 2 11 16,4 0 16-1,2-5 5-15,4-6 18 0,3-4 17 16,9-9-67-16,2-5 0 16,9-19-19-16</inkml:trace>
  <inkml:trace contextRef="#ctx0" brushRef="#br0" timeOffset="46579.01">31596 7521 448 0,'1'5'172'16,"3"2"-104"-16,-2 6-57 15,-1 0 17-15,-2 2 39 0,-1 2 17 16,-2-2 4-1,-2-2-14-15,1-1-37 16,-1-2-13-16,2-5 0 16,1-2 10-16,3-3 28 0,2-2-3 15,-2 1-13-15,0 0-15 16,3-12-31-16,10-9 0 16,27-26 3-16,-24 29 5 15,-3 7 11-15,0 4 6 16,-3 7 7-16,1 4-3 0,-2 8-20 15,1 2-9-15,2 1-10 16,-5 2 2-16,7-3 23 16,0-3 2-16,4-7-40 15,4-6-119-15,6-25 92 16</inkml:trace>
  <inkml:trace contextRef="#ctx0" brushRef="#br0" timeOffset="47109.41">32330 6253 379 0,'5'0'190'0,"1"1"-58"16,0 1-28-16,-1 2-43 15,-1 4-29-15,2 4-33 16,0 4 4-16,5 3 19 16,0-2 6-16,1 9-1 15,1-1-6-15,0 13-19 16,0 6-4-16,1 12-5 15,-1 8 0-15,0 9 1 16,0 4-2-16,-8 1 7 16,-1 5 14-16,-11 6 3 0,-7 0 1 15,-12 7-8-15,-8 2-11 16,-17-3-26-16,-9-3-121 16,-10-12 107-16</inkml:trace>
  <inkml:trace contextRef="#ctx0" brushRef="#br0" timeOffset="78602.37">29791 12407 214 0,'0'-1'101'0,"0"0"-46"16,0 0-15-16,0 0-31 15,0 1-1-15,0 0 2 16,0 0 11-16,0 0 30 15,0 0 24-15,0 0 37 16,0 0-3-16,0 0-28 16,0 0-24-16,0 0-49 15,0 0-14-15,0 0-12 16,0 0-6-16,0 0-66 0,0 0-51 16,0 3 87-16</inkml:trace>
  <inkml:trace contextRef="#ctx0" brushRef="#br0" timeOffset="78901.34">29791 12413 151 0,'0'-1'115'15,"2"-1"21"-15,8-13 17 0,24-28-5 16,-24 25 4-16,-4 5-5 16,0 0-21-16,-3 4-48 15,0 5-29-15,-2 2-56 16,-1 2-20-16,-1 0-17 16,0 0 4-16,0 0 14 15,-5 19 12-15,-38 41 16 16,28-14 2-16,-5 10 6 15,2 4 5-15,9 3 15 16,0-6 8-16,10-9 26 16,3-5 16-16,7-15 19 15,5-7 9-15,7-11-23 16,2-6-30-16,6-11-52 16,3-7-19-16,1-12-15 15,-4-3 8-15,-4 4 8 16,-5 2-5-16,-10 7-68 15,-2 5-113-15,-9-1 132 0</inkml:trace>
  <inkml:trace contextRef="#ctx0" brushRef="#br0" timeOffset="79209.39">29949 12469 748 0,'4'-2'335'16,"0"-1"-187"-16,-4-1-68 16,-1 4-41-16,1-1-84 15,-1 1-20-15,0 0 4 16,-15 4 20-16,-49 17 38 15,16-6 8-15,1 1 7 16,9 1 1-16,10-11 6 16,10-3 7-16,10-7 23 15,1-4-2-15,9-9-278 16,8-11 186-16</inkml:trace>
  <inkml:trace contextRef="#ctx0" brushRef="#br0" timeOffset="79452.7">30179 12067 841 0,'-1'2'223'0,"-6"2"-282"0,-9 5-41 15,-10 4 38-15,-13 5 73 16,-7 4 30-16,-11 8 17 15,-2-2-5-15,-1 0-17 16,1-4-5-16,14-7 1 16,3-5 2-16,16-7-79 15,10-2-179-15,4-7 150 16</inkml:trace>
  <inkml:trace contextRef="#ctx0" brushRef="#br0" timeOffset="79793.95">29975 12371 912 0,'7'-2'326'0,"-4"4"-237"16,-1-1-34-16,0-1-5 16,-2 0-6-16,0 0-44 15,0 0-17-15,4 25-2 16,11 44 6-16,0-17 13 16,4 7 6-16,5 0 18 15,3-2 27-15,-2-14 31 16,1-6 8-16,-4-18-6 15,-7-6-27-15,-4-11-123 16,-9-9-80-16,-5-19 86 16</inkml:trace>
  <inkml:trace contextRef="#ctx0" brushRef="#br0" timeOffset="80066.88">30218 12399 1318 0,'2'0'420'0,"-1"3"-443"16,-5 4-64-16,-1 5 2 15,-10 8 11-15,-6 8 19 16,-4 14 37-16,-7 3 11 0,1 7 29 16,1 1 18-16,4-2 22 15,4 0 8-15,8-9-3 16,3-5-6-16,5-14-8 15,1-6 2-15,4-10 10 16,2-5-5-16,4-6-74 16,2-4-47-16,5-18 27 15</inkml:trace>
  <inkml:trace contextRef="#ctx0" brushRef="#br0" timeOffset="80268.62">30346 12832 1323 0,'6'5'459'0,"-4"-3"-448"0,-1-2-79 15,0-16 45-15</inkml:trace>
  <inkml:trace contextRef="#ctx0" brushRef="#br0" timeOffset="82322.2">30697 12230 431 0,'0'-1'189'16,"0"1"-109"-16,0 0-36 16,0 4-55-16,1 18-11 15,-3 37 1-15,-5-15 20 0,-1 9 72 16,5 1 29-16,-1-2 39 15,6-4-2-15,0-12-58 16,-6-6-22-16,3-10-38 16,-3-8-12-16,1-7-132 15,0-5 94-15</inkml:trace>
  <inkml:trace contextRef="#ctx0" brushRef="#br0" timeOffset="82888.5">30848 12319 712 0,'0'0'315'15,"0"0"-165"-15,0 0-15 16,0 0-45-16,0 0-24 0,5-2-22 16,1-3 0-16,3-2 1 15,26-32-4-15,-28 25-11 16,0 1-7-16,-2 4-9 16,0 1 0-16,4 3-2 15,0 0-2-15,-1 4-11 16,1 2-7-16,0 4-23 15,-1 7-10-15,-3 7-9 16,0 7-1-16,-5 14 12 16,-4 3 6-16,-5 8 8 15,-4 5-1-15,-4-6-2 16,-1-2 0-16,-3-12-5 16,-3-9-6-16,-3-12-2 15,-4-7 1-15,1-8 12 16,-2-7 17-16,8-9 37 15,6-2 15-15,9-5 28 16,6 1 13-16,14 6 11 16,2-2 4-16,8 8-11 15,8 3-10-15,-3 3-14 0,6 5-7 16,-4-1-14-16,1 0-9 16,-4-3-24-16,1-4-10 15,-3-6-25-15,-4 1-26 16,-5-8-223-16,0-4 191 15</inkml:trace>
  <inkml:trace contextRef="#ctx0" brushRef="#br0" timeOffset="83145.28">31141 12284 944 0,'5'2'393'0,"-4"-1"-260"0,1 0-49 16,-2-1-65-16,-1-1-55 15,1 0 18-15</inkml:trace>
  <inkml:trace contextRef="#ctx0" brushRef="#br0" timeOffset="83309.52">31138 12427 1126 0,'14'3'390'0,"-11"-3"-361"16,0 1-61-16,-4-4 24 15</inkml:trace>
  <inkml:trace contextRef="#ctx0" brushRef="#br0" timeOffset="84035.6">31350 12172 768 0,'0'0'330'0,"0"0"-153"15,0 0-45-15,0 0-11 16,0 0-23-16,3 1-46 16,2 0-15-16,0-2-23 15,-1-2-4-15,-1 0-3 16,1-12 0-16,27-24 3 16,-25 26 2-16,2 2 4 15,-1-1 2-15,1 4 3 0,2 2 0 16,-1 2-5-1,2 4-6-15,-2 5-17 0,1 3-11 16,-2 6-18-16,-3 5-7 16,1 8-1-16,-6 2 2 15,-3 12 8-15,-7 5 4 16,-5 9 6-16,-1 0 0 16,-6-3-5-16,3-3-3 15,-3-16-1-15,-1-2-2 0,0-14 5 16,1-7-2-16,3-8 3 15,2-7 10-15,6-6 29 16,3-4 21-16,7-4 44 16,1 2 17-16,9 1 11 15,-1 0 1-15,7 3-5 16,4 2-9-16,6 6-21 16,1 2-11-16,6 3-32 15,1 2-10-15,4-2-20 16,5 0-15-16,2-11-49 15,5-6-36-15,6-20 63 16</inkml:trace>
  <inkml:trace contextRef="#ctx0" brushRef="#br0" timeOffset="85754.02">29761 13500 531 0,'6'-1'216'0,"-1"0"-128"15,-9 1-12-15,4 0-30 16,-1 0-14-16,0 0-23 16,0 0-2-16,-3 6 15 15,-7 12 8-15,-14 35 20 16,16-21 16-16,2 13 21 16,-2 4 2-16,2 1-5 15,-1-1-10-15,4-3-22 16,5-4-3-16,2-7-5 15,2-4 2-15,5-14 14 16,-2-4 8-16,6-10-28 16,6-5-24-16,7-10-45 15,9-5-19-15,1-12 10 16,0 0 14-16,-4 3 18 16,-5 5-2-16,-9 10-20 0,-3 3-17 15,-7 6-122-15,-4-1 111 16</inkml:trace>
  <inkml:trace contextRef="#ctx0" brushRef="#br0" timeOffset="86115.46">29939 13627 555 0,'7'-4'231'0,"-3"2"-140"16,-2-1-13-16,-1 1-33 16,-1 2-17-16,0 0-41 15,-1 0-26-15,0 0-26 16,-16 7 17-16,-54 20 64 15,19-9 28-15,-4 1 40 16,2 1-4-16,8-6-24 0,9-2-6 16,4-8-9-16,5 0 2 15,12-4 6-15,2 0 9 16,12 0 11-16,1-3-27 16,11-2-125-16,6-6 66 15</inkml:trace>
  <inkml:trace contextRef="#ctx0" brushRef="#br0" timeOffset="86398.62">30246 13216 935 0,'4'0'365'16,"0"1"-281"-16,-11 1-146 15,-5 3-47-15,-18 8-22 16,-9 5 52-16,-18 5 114 16,-8 4 40-16,-12 1 37 15,-4 1-11-15,4 1-42 16,0-8-15-16,21-4-13 16,6-2 0-16,19-6 5 15,5-2 5-15,10-4 11 0,5-3-22 16,8 2-88-16,4 2-188 15,6 7 154-15</inkml:trace>
  <inkml:trace contextRef="#ctx0" brushRef="#br0" timeOffset="86827.27">29970 13506 30 0,'1'-1'10'0,"-1"2"18"0,-2 0 37 15,1-1 61-15,0 0 40 16,0 3 64-16,0 14 5 16,5 31-28-16,3-19-36 15,7 17-90-15,3 1-26 16,8 4-16-16,0-1 4 15,3-11 15-15,-4-5 7 16,-5-12-6-16,-5-8-7 0,-14-12-101 16,1-2-116-16,-10-11-270 15,0-12 261-15</inkml:trace>
  <inkml:trace contextRef="#ctx0" brushRef="#br0" timeOffset="87053.77">30141 13547 1300 0,'15'3'450'0,"-10"2"-409"15,1 2-41-15,-9 1-36 16,2 6-16-16,-9 7-16 16,-8 7 3-16,-4 12 33 0,-7 5 18 15,2 7 25-15,1 0 9 16,3-4 6-16,5-3-3 15,3-11-5-15,4-8 1 16,7-9-50-16,0-9-92 16,6-9 82-16</inkml:trace>
  <inkml:trace contextRef="#ctx0" brushRef="#br0" timeOffset="89319.52">30325 13833 1374 0,'9'6'509'0,"-4"-5"-411"16,-2 0-70-16,-3-1-12 16,0-1-193-16,-1 1-335 15,0-1 342-15</inkml:trace>
  <inkml:trace contextRef="#ctx0" brushRef="#br0" timeOffset="89825.83">30671 13359 844 0,'1'2'356'0,"0"2"-209"16,6 5-52-16,-1 7-62 16,-10 7-20-16,-7 18-17 15,0 4 3-15,-11 14 18 16,9 3 10-16,3-5 8 15,-3-5-1-15,8-11-9 16,-2-9-5-16,-1-11-8 16,4-4-5-16,2-10-96 15,-1-6-96-15,4-7 115 16</inkml:trace>
  <inkml:trace contextRef="#ctx0" brushRef="#br0" timeOffset="90450.3">30905 13471 543 0,'13'-14'210'0,"-1"-6"-144"0,1-6-31 16,2 1-3-16,-4 2-11 15,-3 2-5-15,-6 3-20 16,0 2-13-16,-3 4-26 16,-1 2-16-16,-7 7-15 15,-4 1 2-15,-6 5 22 16,-4 3 17-16,-5 4 32 16,-2 2 13-16,0 4 26 15,2 3 14-15,6 3 30 16,4 6 15-16,6-1 34 15,2 0 4-15,9 2-10 16,3-3-8-16,8-5-22 16,4-5 0-16,4-7-6 15,2-3-7-15,1-6-29 16,1-6-22-16,-2-6-33 16,0-5-12-16,-3-9-15 15,0-1 0-15,-3-3 2 0,-1 3-1 16,1 8-12-16,-2 5-5 15,-5 8 6-15,-3 3 5 16,-1 2 18-16,-2 1 2 16,-1 0-17-16,-1 0-13 15,0 5-10-15,-3 16 5 16,-13 36 29-16,2-21 27 0,2 7 48 16,0 5 17-16,2-1 13 15,-1-2-10-15,0-2-29 16,1-7-14-16,4-7-12 15,2-3-1-15,2-11 2 16,2-2-1-16,1-10-37 16,1-3-35-16,2-4-68 15,-3 3 112-15,5-25-15 16</inkml:trace>
  <inkml:trace contextRef="#ctx0" brushRef="#br0" timeOffset="90654.33">31163 13359 1060 0,'3'0'375'0,"-3"0"-344"0,2 0-25 16,-2 0-24-16,0 0-16 15,0 0-88-15,-1-1 83 0</inkml:trace>
  <inkml:trace contextRef="#ctx0" brushRef="#br0" timeOffset="90835.42">31083 13529 1299 0,'11'7'462'16,"-5"-2"-407"-16,-3-3-41 15,-3 0-6-15,-3-4-120 16,3 2-172-16,-1-1 187 16</inkml:trace>
  <inkml:trace contextRef="#ctx0" brushRef="#br0" timeOffset="91150.16">31395 13168 985 0,'4'2'370'0,"-2"3"-291"16,0 5-12-16,-2 11-42 15,-4 6-16-15,-8 17-12 16,-7 9 0-16,-7 19 15 16,-3 3 5-16,2 10 3 15,2-7 3-15,9-16 10 16,6-10-1-16,7-22-81 15,6-9 42-15</inkml:trace>
  <inkml:trace contextRef="#ctx0" brushRef="#br0" timeOffset="114173.96">29921 9934 184 0,'-1'0'105'0,"0"0"-5"16,0 0-11-16,0 0-48 15,0 0-29-15,0 0-40 16,1 0-5-16,0 0 35 15,0 0 28-15,0 0 36 16,0 3 12-16,0-3 3 16,0 2-12-16,0-2-30 15,0 1-16-15,0 1-23 16,0 0-7-16,1 0-2 0,-1-2 3 16,0 0 8-1,3 2 10-15,2 1 15 16,-2-1 5-16,0-1 7 0,0 1-4 15,0-1-11-15,2-1-6 16,1 0-8-16,-1 0 1 16,-1 0 13-16,-1-1 9 15,-1 0 9-15,0 0-1 16,0 0-15-16,-1 0-9 0,0 0-7 16,-1 1-2-16,0 0-3 15,0 0-5-15,0 0-13 16,0 0-8-16,0 0-7 15,0 0 2-15,0 0 6 16,0-1 6-16,0 0 9 16,-1 0 0-16,0 0 3 15,-1 1-2-15,-15 0-3 16,-25 0 1-16,22-2 0 16,-3-1 0-16,-6 1 1 15,1-1-1-15,-5 0-1 16,-1-1 1-16,4 1 1 15,-2-1 0-15,-4 0 0 16,2 1 2-16,-3-1 0 16,-3 2 0-16,-1-1 2 15,-2-1 1-15,-4 1 0 16,0-1 2-16,3 3-2 0,0 0 1 16,3-2-1-16,0-1 0 15,-2 1 0-15,0 1 0 16,-3 2 0-16,1 2 0 15,-3 1 1-15,-3-1-1 16,2-2-1-16,-2-1 1 16,6-1-1-16,-1 1 1 0,-1 0 0 15,-1 1 0-15,-3-1-1 16,0 1 0-16,-4 0-1 16,-1 0 1-16,-5-1 0 15,2-1 1-15,-2 2 0 16,-3-1 0-16,0 4 3 15,-6-1-1-15,1 2-1 16,-4 0 1-16,5-1-2 16,-1 0 0-16,2-1 0 15,2 1 0-15,-6-2-1 16,2-1 0-16,0 0-1 16,0 0 0-16,-2-1 0 15,-2 1 0-15,-5 0-1 16,-3-1 1-16,-2 1-1 0,-3-1-1 15,2 0 0-15,-1 0-1 16,-9-1 1-16,2 1 0 16,-3-1 2-16,-1-1-1 15,2-4 2-15,-2 1 0 16,-5-2 1-16,-1-2 1 16,0 2 2-16,1 0 3 15,-3 1 2-15,-3 3 0 0,2 1 0 16,1-1 0-16,-1-1-2 15,2 1 5-15,-2-3 16 16,-2 0 4-16,4 0-2 16,-1-1-6-16,-4-5-20 15,4 2-7-15,-4 2 0 16,3 1 1-16,-3 6 1 16,1 2 1-16,1-6-2 15,1 0 1-15,-3 1 0 16,-1-6 0-16,5 8 0 15,-4-1 0-15,1-2 0 16,-2 2 0-16,-4-1 3 16,0 2-27-16,-5 2 116 15,0 1-2-15,-2 1 3 16,-1 0 28-16,5-1-111 0,-1 3 1 16,-4-3-1-1,4-3-2-15,3-1-5 0,1-4-1 16,3-4-3-16,1 3-1 15,1-2-1-15,-3 2 0 16,-3 3-1-16,-2-2 1 16,-2 2 1-16,7-1 0 15,0 3 3-15,-1 1 1 0,3 1 0 16,-2 1 1-16,-1-1 0 16,0 1 1-16,0 1 2 15,0 0-1-15,2 0-1 16,-3-1-1-16,3-2-3 15,0 1 2-15,0 2-1 16,-3 0 1-16,1 3-1 16,3-1 0-16,1 1 0 15,1 0 1-15,-1-4-1 16,0 1-1-16,4-1 1 16,2-1 0-16,-1 1-1 15,2-1 2-15,1 0 0 16,1 1 0-16,2 3 0 15,-3 1 0-15,1 4 0 16,2 2-1-16,2 1 1 16,0 2 2-16,-1-2-3 0,-1-2 0 15,3-3-3-15,3-1 0 16,-4 0-1-16,-1-3 0 16,1-1 2-16,1 0 0 15,5 0 1-15,1 0 1 16,-7 0 1-16,4 1 0 0,-2 0 0 15,2 2 1-15,4 0 0 16,-4 2 0-16,1 1-1 16,1-3 0-16,1-1-1 15,2-1 0-15,1-1 0 16,-3 3 1-16,-2-1 0 16,0-2 0-16,-2 0 0 15,1-1 0-15,-4 1 1 16,-3-1 0-16,6-3 0 15,-2 2 0-15,4-1 0 16,-1 0 1-16,-4 0-2 16,2 0 0-16,2-4-1 15,-1-1 1-15,3 5 0 16,-3-5 1-16,0 3 0 16,5 4-1-16,-1-2 1 15,5 3-1-15,-5 0 0 0,0 0 0 16,1-3-2-16,0 0 2 15,7 2-2-15,-2-2 1 16,-2 3 1-16,2-1 0 16,0 1 1-16,0 0 0 15,2 3 1-15,-2 3 0 16,-5-1 2-16,3 2-1 0,1-4 0 16,0-2 2-16,3 1 4 15,-2-2 0-15,-2 0-3 16,4-2-2-16,-1-1-4 15,2 0 0-15,1 3 0 16,-3 0 0-16,-2 2 1 16,3 1 0-16,0 0-1 15,-1 0 1-15,3 2 1 16,-3 2 0-16,-7-2 0 16,5 3 0-16,-2-2-1 15,0 0 0-15,3 1-1 16,-5-2 0-16,-1-3 0 15,2 0 0-15,-2 1 2 16,-1-1-1-16,0 3 1 16,-3 2 0-16,5-2-1 15,4 0 1-15,1-1-1 0,5-3-1 16,-7 1 1-16,0 2-1 16,3-4 0-16,-2 3-1 15,7-3 1-15,0-1 0 16,-5 3 0-16,-5-2 0 15,5 3 0-15,0 1 0 16,4-1 1-16,5-2-1 16,-5 0 0-16,0 1 0 15,2 0 0-15,2-2 0 0,4-1 1 16,2-1-1-16,8-5 1 16,-5 5-1-16,1 1 1 15,-1-1 1-15,-1 2-1 16,6 0-1-16,4-1 0 15,-1-1 1-15,-3 0 3 16,-1-3 1-16,-4 4 2 16,4-1-2-16,-2 1-1 15,3 0 0-15,3-1-1 16,-1-2 2-16,0 2 1 16,-2 2 2-16,-2-2 2 15,-1 1 0-15,1 1-2 16,4-4-1-16,-1 0-1 15,3-1-2-15,-5-2 1 0,2 4 0 16,0 2-2-16,-3-1 1 16,3 2-1-16,-3-3-1 15,7-3-1-15,-1 5 1 16,1-2-1-16,0 0-1 16,-3 1 1-16,2 0 0 15,-3-2 1-15,3 3 0 0,1-2 0 16,-1-3 0-16,4 1-1 15,-1 0 0-15,1 3 0 16,-1 2-1-16,-1-1 1 16,-2-1-1-16,-3-5 0 15,0 1 2-15,3 2 1 16,1-2 1-16,2 4 0 16,-1 1 0-16,-2 1-1 15,1 0 0-15,-2 0 0 16,2-1-2-16,4 0 0 15,3 0 1-15,1 1-2 16,0 0 0-16,-6 0 1 16,2 0-1-16,-1 3 0 15,-2 0 0-15,0 1 1 16,3 3 0-16,1-1 0 0,3 2 0 16,0-4-1-16,-2 1 1 15,0-2-2-15,-2-1 0 16,3 4 1-16,-2 0-1 15,1-2 2-15,0 1 0 16,1-2 0-16,3-1 0 16,-1 4-1-16,-2-3 1 15,0 2-1-15,2-3 0 16,-1 1 1-16,0-2-1 0,3 2 0 16,-4-1 0-16,4 0 0 15,1-1 0-15,5 1 1 16,4 2-1-16,-2-3-1 15,-3 2 0-15,-3-3 0 16,0 0-1-16,1 4 2 16,-2-4 0-16,3 2 0 15,-2-3 2-15,4-2-1 16,3 3 0-16,-2-1 4 16,4 1 2-16,-5 0 4 15,-1-1 2-15,1-1-1 16,-3 0 0-16,4 0-5 15,0 3-1-15,2-1-4 0,0 3-1 16,0-3 0-16,-1-3-1 16,2 1 1-16,3 0 0 15,0 0 1-15,7 3 0 16,2-1 0-16,-3 1 1 16,5 2 0-16,-3-1 0 15,-2 4 0-15,5-4 0 16,-2 3-2-16,-1-3 1 0,1 0-1 15,0 1 0-15,0-1-1 16,1 0 0-16,-2 1 0 16,-1-4 0-16,0 1 0 15,-2 0-1-15,0 0 0 16,1 2-1-16,2-2 1 16,4 1 0-16,0 1 1 15,0 1 0-15,-2-3 0 16,2 3 1-16,-7-4-1 15,5 1 0-15,0 0 0 16,-3-2 0-16,6 2 0 16,-3-3 1-16,1 2-1 15,2 3 1-15,0-2-1 16,-1 1 1-16,0 0-1 16,1-1 0-16,0-2 0 15,-2-1-1-15,3 1 1 16,2 1-1-16,-2-1 1 0,2 1 0 15,4 1-7-15,-5-5-49 16,7 5-195-16,-2 0 174 16</inkml:trace>
  <inkml:trace contextRef="#ctx0" brushRef="#br0" timeOffset="137556.37">12641 1280 142 0,'0'0'97'0,"0"-3"6"0,1 2-18 16,-1 0-19-16,0 1 0 16,0 0 17-16,0 0 10 0,0 0 12 15,0 0 1-15,0 0-20 16,0 0-15-16,0 0-27 16,0 0-12-16,5 14-10 15,5 29 1-15,-9-19 12 16,0 1 6-16,0 4 6 15,-1 3 0-15,0 2-14 16,-1 1-7-16,-1 3-9 16,0-2-1-16,-2 2 7 15,1-4 3-15,0-1 1 16,-1-2-4-16,0-4-9 16,0-1-5-16,0-3 1 15,0-4 6-15,2-6 33 16,2-1 16-16,1-4 33 15,4 0 11-15,1-5-9 16,3 0-7-16,5-3-26 16,3-4-13-16,9-2-18 15,3-2-3-15,4 0-8 0,3 0 0 16,7 1-9-16,0 4-4 16,3 3-7-16,-3-1-3 15,-9 2-8-15,-4-1-8 16,-10 2-13-16,-1 2-7 15,-9-2-18-15,-3 0-20 0,-4 1-68 16,-4-2-80 0,-4 0-258-16,4-1 302 0</inkml:trace>
  <inkml:trace contextRef="#ctx0" brushRef="#br0" timeOffset="138126.64">12985 1337 168 0,'2'-6'148'0,"0"0"48"16,1-1-3-16,-1 2-43 15,0 0-13-15,0 3-23 16,-2 1-17-16,0 0-22 16,0 0-6-16,0 1-28 15,0 0-13-15,0 0-27 16,0 0-17-16,1 21-16 16,2 32 1-16,-4-10 16 15,-1 8 8-15,1 16 17 16,-2 6 11-16,3 7 28 15,0 4 9-15,1 3 9 16,3 3 2-16,0-4 18 16,1-1 12-16,4-15 12 15,-1-8-3-15,3-13-36 0,-2-10-16 16,0-15-23-16,1-9-14 16,-4-12-73-16,-1-6-72 15,-2-14-164-15,-1-12 171 16</inkml:trace>
  <inkml:trace contextRef="#ctx0" brushRef="#br0" timeOffset="139652.16">13365 1389 77 0,'-7'0'83'0,"6"-1"52"16,0 1 19-16,-1 2 16 15,1-2-1-15,0 0-17 16,0 0-14-16,0 0-19 15,0 0-10-15,0 0-14 16,0 0-5-16,1 0-14 0,-1 0-4 16,0 0-4-16,0 0 1 15,0 0-7-15,1 0-3 16,0 0-14-16,0 0-8 16,16 8-11-16,26 4-5 15,-20-12-2-15,1 0-1 16,2-2-6-16,1 1-1 15,0-4-6-15,2-1-1 0,1 1-3 16,0-2-1-16,1 0 0 16,-1 1 0-16,-3-1 0 15,-4 3-1-15,-3 3-1 16,-2 2-4-16,-4 3-8 16,0 0-7-16,-5 2-10 15,2-3-5-15,-6 1-7 16,-2-1-4-16,-2 2-12 15,-6 1-2-15,-4 5 4 16,-3 3 7-16,-6 2 17 16,-1 3 6-16,-3 1 10 15,1-1 2-15,-3-3 8 16,3 0 2-16,2-4 5 16,3 1 4-16,6-6 5 15,3-1 5-15,6-3 16 0,1-2 9 16,2 2 16-16,-1-3 2 15,0 0-3-15,0 0-5 16,11 2-10-16,3 1-3 16,27 6-9-16,-25-6-4 15,1 1-9-15,0 1-4 16,3 4-6-16,2 3-4 16,1 4-14-16,-3 2-8 15,-1 4-18-15,-7 2-7 0,0 4-3 16,-2 3 1-16,-7 6 10 15,2 2 4-15,-11 5 6 16,-9 0 1-16,-7 0 1 16,-9-2-1-16,-9-7 5 15,-1-7 1-15,-9-13-2 16,-2-8 1-16,-1-13 6 16,2-8 4-16,4-10 18 15,6-6 10-15,13-3 15 16,8-3-13-16,22 1-103 15,8-3 68-15</inkml:trace>
  <inkml:trace contextRef="#ctx0" brushRef="#br0" timeOffset="140219.57">14117 1453 412 0,'0'0'218'15,"0"0"-66"-15,0 2-85 16,-1-2-26-16,0 0-19 16,0 0 3-16,-11 24 13 15,-13 33 5-15,8-16 1 16,0 7 0-16,1 4-6 0,2 2-4 15,5 6-2 1,3-1 1-16,11-1 13 0,5-5 7 16,7-14 20-16,6-7 7 15,9-14-26-15,6-8-17 16,10-18-36-16,3-12-15 16,9-15 8-16,-1-7 6 15,-8-6 5-15,-8-1 1 16,-18-1-2-16,-9-4 7 0,-12-3 2 15,-6-2-4-15,-14-3-10 16,-6 2-11-16,-14 9-3 16,-9 7 2-16,-4 13 5 15,0 12-9-15,4 12-50 16,9 6-57-16,5 13 76 16</inkml:trace>
  <inkml:trace contextRef="#ctx0" brushRef="#br0" timeOffset="141706.78">14819 1713 539 0,'-1'0'192'0,"0"0"-156"15,0 0-16-15,0 3-5 16,-1 10-1-16,0 5 9 16,-8 24 11-16,4-16 38 15,-2 0 14-15,1 3 12 16,7 2-1-16,1 0-16 15,5-3-8-15,7-4 9 16,1-4 3-16,15-5 11 16,2-5-4-16,5-10-38 15,3-3-21-15,-5-11-37 0,-2-2-14 16,-4-7-16-16,-3-5-6 16,-11-6-8-16,-1-1 3 15,-8-5 7-15,-2 4-4 16,-1 8-20-16,-5 4-13 15,-1 13-26-15,-1-1-4 16,2 9 14-16,3 4 21 16,0 7 39-16,-1 12 18 0,1 19 21 15,-2 10-6-15,3 18-13 16,2 5-3-16,6 1-5 16,1-1-3-16,6-2-38 15,3 1 4-15,-1-2 4 16,4-4 11-16,-8-9 60 15,-4-8 6-15,-5-4 1 16,-5-8-5-16,-10-5-19 16,-3-3-8-16,-17-7-14 15,-4-1-5-15,-12-6-10 16,-3-7-1-16,0-10 8 16,-2-9 11-16,8-11 43 15,7-5 27-15,13-10 101 0,8-3 48 16,20-6 45-16,6-2-3 15,16 0-75-15,8-1-43 16,2 2-62-16,-1 4-16 16,0 2-20-16,-2 4-17 15,-3 4-89-15,-4 2-82 16,-6 5 96-16</inkml:trace>
  <inkml:trace contextRef="#ctx0" brushRef="#br0" timeOffset="142438.34">15284 1750 128 0,'-1'12'49'0,"0"30"-25"16,-5-19-27-1,4 7 0-15,0 2 7 16,-2 0 22-16,6-7 112 0,-4-6 51 16,2-9 82-16,3-4-16 15,-3-8-127-15,4-4-60 16,-2-11-90-16,1-8-10 16,1-12 15-16,0 1 8 15,-2 0 8-15,2 4 4 16,1 9 7-16,-1 0 3 0,4 3 3 15,0 2 0-15,3 0-16 16,5 0-26-16,6 3-65 16,2 4-88-16,6 3 111 15</inkml:trace>
  <inkml:trace contextRef="#ctx0" brushRef="#br0" timeOffset="143019.31">15575 1710 335 0,'-9'12'222'0,"8"-5"26"16,0-2-9-16,4 0-54 16,6-1-42-16,7 2-90 15,3-2-29-15,3 0-37 16,5 1-10-16,1 3-18 15,-1 3-4-15,1 8 3 16,-3 1 2-16,-9 6 10 0,-1 1 0 16,-8-3-11-16,-6 1-9 15,-7-5-5 1,-6 0-6-16,-8-6-5 0,-8-3 0 16,-8-7 2-16,0-4 9 15,-4-8 27-15,4-7 19 16,4-10 43-16,-1-2-22 15</inkml:trace>
  <inkml:trace contextRef="#ctx0" brushRef="#br0" timeOffset="143672.31">15780 1634 203 0,'-1'0'112'16,"0"0"-14"-16,0 0-83 16,0 0-7-16,0 0 15 15,0 0 6-15,0-1 6 0,0 0-11 16,-2-1-31-16,-13-8-7 16,-33-27-2-16,25 28 2 15,-5 6 8-15,1 2 6 16,-3 6 11-16,4 8 7 15,1 8 9-15,0 4-25 16,11 6 2-16</inkml:trace>
  <inkml:trace contextRef="#ctx0" brushRef="#br0" timeOffset="150915.97">13830 2647 320 0,'5'-7'206'0,"-2"4"1"15,-1-2-10-15,-4 1-46 16,2 2-29-16,-2 1-48 16,2 1-24-16,0 0-26 15,0 0-3-15,-1 0 0 16,0 0 2-16,0 0 2 15,-11 6 0-15,-3 19 3 16,-25 38 6-16,25-21 15 16,-8 4 2-16,1 6 1 15,4 3-7-15,2 1 3 16,5 4 8-16,11-2 21 16,1-6 15-16,8-9 4 15,2-7-6-15,8-11-50 16,0-2-37-16,4-10-86 15,1-3-56-15,-8-8-157 0,1-3 186 16</inkml:trace>
  <inkml:trace contextRef="#ctx0" brushRef="#br0" timeOffset="166568.97">14347 2817 236 0,'2'-48'145'16,"-4"39"-11"-16,0 4-42 16,-2-1-8-16,0 1-14 15,1 2-10-15,-3-2-19 16,-2 1-8-16,2 1-3 15,-3 0 1-15,1 2 16 16,0 1 10-16,-3 5 7 16,4 1 3-16,-4 5-4 15,-4 2-1-15,1 5-2 0,-4 1-4 16,-1 1-4-16,2 3-2 16,-5 3-2-16,6-2 0 15,1 5-3-15,3 0-1 16,4 1-3-16,1 1 0 15,2 2 0-15,1 0-2 0,3 2-8 16,1-3-3-16,3-2 0 16,3-5 0-16,6-5-15 15,3-2-8-15,4-6-13 16,3-1-7-16,10-5 6 16,-2-4 3-16,6-2 4 15,-3-5 3-15,-1-3 10 16,1 0 1-16,-7-2-5 15,-3-1-4-15,-7-1-13 16,-5-5-3-16,-2-2-4 16,0 1-1-16,-5 0 1 15,-1 3-8-15,-7 1-11 16,-2 0-8-16,-8 0-8 16,-3 2 2-16,-8 5 7 15,-4 0 10-15,-3 7 15 0,0 1 7 16,8 1 12-16,6 3 3 15,9-2 7-15,2 0 3 16,3-1 13-16,1-1 10 16,0 1 30-16,3-3 15 15,0 1 0-15,0-1-13 16,3 0-40-16,12-1-25 16,26-2-19-16,-20-3-6 15,1 1-8-15,1 1-2 0,2-4-9 16,-3 5-2-16,-4-2 1 15,-1 1 0-15,-6 3 14 16,-2 0 8-16,-4 3 16 16,1-1 6-16,-1 1 11 15,-2 0 4-15,-1-1 7 16,-2 0-1-16,0 0-11 16,-1 0-7-16,-1 14-8 15,-6 28 1-15,-1-17 10 16,1 1 6-16,0 3 8 15,0-1-1-15,3-2-3 16,3-4-1-16,2-8-3 16,2-2-22-16,5-6-69 15,3-5 54-15</inkml:trace>
  <inkml:trace contextRef="#ctx0" brushRef="#br0" timeOffset="166982.67">14570 2972 824 0,'2'0'320'16,"-1"0"-215"-16,0 0-46 16,-1 0-6-16,0 1-16 15,6 9-12-15,-4 3-19 16,-3 28-1-16,-6-18 4 16,-2 0 2-16,0 5 6 15,4 0 4-15,2-2 19 16,2-3 12-16,3-3 21 0,2-6 10 15,4-2 0-15,1-4-14 16,2-2-35 0,2 0-23-16,0-4-42 0,0 1-16 15,0-2-35-15,-5-2-18 16,3-2-56-16,-2-4-69 16,-5-5 146-16</inkml:trace>
  <inkml:trace contextRef="#ctx0" brushRef="#br0" timeOffset="167243.41">14707 3069 606 0,'-1'0'242'16,"1"0"-125"-16,-4 0-155 16,3 0-8-16,0 0 19 15,-9 3 18-15,-11 6 25 16,-24 12 2-16,24-15-5 0,1-2-2 16,8-3-5-16,3-1-74 15,5-2 51-15</inkml:trace>
  <inkml:trace contextRef="#ctx0" brushRef="#br0" timeOffset="167554.44">14824 2934 1050 0,'1'1'395'16,"0"0"-294"-16,-3 0-93 15,1-1-24-15,0 0-17 16,0 0 5-16,-8 1 10 16,-13 3 11-16,-31 4 9 15,20-3-1-15,3-2 0 16,-1 0 2-16,7 2 3 15,0-4 3-15,8 0 4 16,5 0 0-16,5-2-335 16,6-2 245-16</inkml:trace>
  <inkml:trace contextRef="#ctx0" brushRef="#br0" timeOffset="168100.56">14778 3088 672 0,'-3'17'306'0,"0"3"-103"15,0 5-100-15,1 1-5 16,-2 0 12-16,0-4 16 15,1-5-14-15,1-7-17 16,6-3-8-16,-3-6-35 16,-1-2-16-16,1-3-38 15,-2 3-15-15,0 0-1 16,1-11 0-16,1-7 9 16,5-26 4-16,1 25 3 15,-3-1 2-15,4 0 0 16,-4 5 0-16,-1 3-3 15,5 2-1-15,-8 6 5 0,1 0 7 16,5 5 11-16,-4 2 3 16,6 2 2-16,2 2-3 15,-3 7-7-15,2 2-2 16,2 4-7-16,0 4-2 16,3-3 0-16,-1-1 4 15,1-3 2-15,-2-4-1 0,-1-7-11 16,0-5-14-16,1-10-25 15,2-6-6-15,-1-9 4 16,0-3 9-16,-3-4 23 16,0 0 7-16,-3 3 3 15,1 0 2-15,-1 3-12 16,-1 3-70-16,-1 2-285 16,1 3 253-16</inkml:trace>
  <inkml:trace contextRef="#ctx0" brushRef="#br0" timeOffset="168359.15">15143 3209 1026 0,'2'3'392'0,"-2"-1"-252"0,0-2-141 16,0 0-11-16,0 0-78 16,0 0-215-16,0-1 208 15</inkml:trace>
  <inkml:trace contextRef="#ctx0" brushRef="#br0" timeOffset="170667.36">15526 2848 542 0,'0'-1'279'16,"0"1"-70"-16,0 0-39 0,0 22-58 15,-9 33-21-15,-3-13-28 16,0 6-3-16,-3 12 3 16,1 3 1-16,3-4-1 15,3-8-7-15,4-19-19 16,1-11-11-16,1-13-73 15,1-5-117-15,4-9-289 16,4-8 286-16</inkml:trace>
  <inkml:trace contextRef="#ctx0" brushRef="#br0" timeOffset="171245.98">15716 2912 775 0,'3'3'334'0,"3"-1"-164"16,-6 1-33-16,0-3-33 15,0 0-9-15,0 0-31 16,0 0-21-16,0 0-44 16,0 0-24-16,-1 0-34 15,0 0-3-15,0 0 12 16,0 0 13-16,-8 6 24 15,-10-1 8-15,-20 37 11 16,27-27 8-16,1 0 19 16,8 0 8-16,6-1 15 15,2 1 2-15,4-1-14 0,2 1-12 16,3 0-23-16,1 2-8 16,4-3-5-16,0 2 0 15,2-1 1-15,1-1 1 16,-5-2 0-16,0 1-1 15,-7 0-13-15,-8 2-9 16,-2 1-19-16,-6-2-3 16,-5 4 8-16,-6-3 5 15,-6-2 9-15,-4-3-3 0,-5-5 0 16,4-1 3-16,0-4 5 16,8-4-2-16,5-2-152 15,4-4 127-15</inkml:trace>
  <inkml:trace contextRef="#ctx0" brushRef="#br0" timeOffset="171564.52">15948 2905 1050 0,'5'0'390'0,"-3"1"-298"0,-1-1-21 16,-2 0-59-16,0-1-23 16,0 1-38-16,-5 0-6 15,-19 2 29-15,-36 5 13 16,23-3 13-16,1 0 4 15,7-2 4-15,6-1 0 0,11-1 5 16,3 1 4-16,4-1 5 16,3 0-38-16,1-1 15 15</inkml:trace>
  <inkml:trace contextRef="#ctx0" brushRef="#br0" timeOffset="171848.09">15960 2985 1020 0,'0'0'464'0,"2"1"-174"15,-2 0-229-15,0-1-30 16,0 0-84-16,0 0-111 0,0 0 108 16</inkml:trace>
  <inkml:trace contextRef="#ctx0" brushRef="#br0" timeOffset="172010.81">15940 3115 1277 0,'2'4'518'0,"4"-1"-317"15,-1 1-124-15,-2-4-109 16,0 0-82-16,-3-1 73 15</inkml:trace>
  <inkml:trace contextRef="#ctx0" brushRef="#br0" timeOffset="172399.93">16144 2887 413 0,'4'2'243'0,"-2"-2"0"16,-2 1-79-16,-1-1-20 15,0 0-15-15,0 0-23 16,0 0-21-16,-1 8-39 16,-3 11-9-16,-7 33-10 15,6-19 0-15,-3 13 8 16,1 3 7-16,5 3 1 16,1-3 0-16,2-10-13 15,1-10-8-15,-1-13-17 16,0-7-42-16,-2-7-411 15,-1-6 326-15</inkml:trace>
  <inkml:trace contextRef="#ctx0" brushRef="#br0" timeOffset="173114.99">16242 2929 350 0,'-1'0'218'15,"0"0"-3"-15,0 0-94 16,0 0-3-16,0 0 32 15,0 0 18-15,0 0 15 16,0 0-5-16,0 0-41 16,0 0-21-16,0 0-47 15,1 0-16-15,0 0-24 16,0 0-7-16,3 2-11 16,8 2-2-16,4-1-4 0,27 3-1 15,-25-5-4-15,0-2-5 16,2 2-9-16,-2 1-7 15,4 1-4-15,0 2-1 16,-5 1 1-16,-2 1 1 16,-6-1-5-16,-2 2-5 15,-5-1-19-15,-1 1-11 16,-7 6-24-16,-6 0-3 0,-8 2 17 16,-4 4 14-16,-6-2 32 15,1-1 14-15,6-6 11 16,3-5 5-16,12-5 20 15,6 0 20-15,4-1 71 16,3 1 29-16,-4-1 5 16,0 0-15-16,14 1-70 15,32 5-32-15,-23 0-26 16,-4 2-10-16,4 3-17 16,-2-3-8-16,-5 4-9 15,-1-2-3-15,-5 2-5 16,-2 3 1-16,-4 0 0 15,-1 2-1-15,-4-1 2 16,-4 1 0-16,-3 1 7 16,-6-1 7-16,-9 0 16 15,-3 2 6-15,-7-4 0 16,1-6-6-16,0-5-6 0,-1-7 3 16,10-8-15-16,3-3-120 15,17-9 112-15</inkml:trace>
  <inkml:trace contextRef="#ctx0" brushRef="#br0" timeOffset="180175.11">16676 3279 672 0,'0'-1'346'0,"0"1"-84"16,0 0-121-16,0 0-21 15,0 0-15-15,0 0-7 16,0 0-24-16,0 0-10 16,4 4-25-16,-4-3-14 15,5 8-19-15,-2 1-5 16,3 30-8-16,-4-23-5 15,-4 2-8-15,0 1-4 16,-2-4-89-16,-2-3-111 16,-6-6 144-16</inkml:trace>
  <inkml:trace contextRef="#ctx0" brushRef="#br0" timeOffset="180975.76">16931 2930 917 0,'0'0'373'16,"0"0"-219"-16,0 0-99 15,0 0-10-15,0 0-17 16,0 0-5-16,0 0-18 16,0 0-5-16,0 0-1 15,0 0 1-15,0 0 25 16,0 0 20-16,0 0 35 15,0 0 9-15,0 0-7 16,2 3-12-16,3 9-16 16,-3 1-7-16,24 30-2 15,-24-22 1-15,-2 8-6 16,-1 3-3-16,-3 2-16 16,-2 1-8-16,0-4-13 0,-2-2-3 15,3-3-2-15,0-4 1 16,-1-6-1-16,2-4 2 15,2-7 3-15,0-1 5 16,1-3 13-16,2 0 5 0,-1-1 14 16,0 0 7-16,0 0 19 15,0 0 4-15,4 1-8 16,12 3-12-16,31 2-30 16,-22-8-12-16,-4-3-6 15,2 1-3-15,-2 1 0 16,-3 0-1-16,0 3-8 15,-2 0-5-15,-7 0-13 16,-4 1-3-16,1-1-4 16,-2 0-9-16,1 0-3 15,1 1-15-15,-6-1-63 16,3 1-43-16,-3-1-165 16,0 0-134-16,0-1 298 15</inkml:trace>
  <inkml:trace contextRef="#ctx0" brushRef="#br0" timeOffset="184674.21">17108 3017 220 0,'31'29'158'0,"-25"-24"40"16,-5-4-33-16,2 0-27 15,0 3-18-15,-3-5-23 0,0 1-2 16,0 0 8-16,0 0 6 15,0 0-10-15,-1 0-14 16,0 0-38-16,1 0-14 16,0 0-29-16,-1 0-6 15,0 0-3-15,0 0 0 16,-10 5 3-16,-5 1-1 0,-26 8-2 16,23-16 1-16,4 1 2 15,0 1 2-15,2-1 5 16,3 1 2-16,2 2-14 15,1-2-29-15,1 5-106 16,1 0-90-16,0-1 138 16</inkml:trace>
  <inkml:trace contextRef="#ctx0" brushRef="#br0" timeOffset="185029.52">17272 2842 746 0,'8'-1'348'0,"-2"1"-134"16,0 0-69-16,-5 1-8 0,-1-1-49 16,0 0-45-16,0 0-72 15,-1 0-10-15,-16 0 12 16,-38 2 24-16,20 0 29 16,-5-1 0-16,0 3-7 15,2-1-6-15,3-1-3 16,-1-1 1-16,11-1-2 15,4 1-67-15,7-1 45 16</inkml:trace>
  <inkml:trace contextRef="#ctx0" brushRef="#br0" timeOffset="185505.43">17329 2957 490 0,'-1'0'304'0,"0"3"-27"16,1-1-43-16,0 1-77 15,0 2-41-15,1 4-49 16,1 4-16-16,8 35-27 16,-4-22-8-16,3 11-4 15,3 4 0-15,5-1 7 16,1-3 11-16,-2-10 9 0,-1-6-1 16,-3-10-25-16,-4-4-31 15,-3-5-102-15,-1-2-81 16,-2-10 124-16</inkml:trace>
  <inkml:trace contextRef="#ctx0" brushRef="#br0" timeOffset="185777.05">17521 2929 581 0,'3'9'316'0,"-6"-1"-32"16,-3 3-176-16,-6 7-46 15,-1 3 4-15,-8 8 22 16,-1 6 6-16,-5 6-2 16,0 0-5-16,1 0-31 15,1-4-15-15,8-11-25 16,5-4-4-16,8-12-48 15,2-3-35-15,4-7 43 16</inkml:trace>
  <inkml:trace contextRef="#ctx0" brushRef="#br0" timeOffset="187889.91">17610 3238 217 0,'30'-7'167'0,"-30"8"21"15,3 0-52-15,-5 1-12 16,1-2-4-16,1 0 5 16,-1 0 22-16,1 0 16 15,0 0 16-15,0 0 0 16,0 0-35-16,0 0-24 0,0 0-49 16,0 0-22-16,0 0-26 15,0 0-9-15,0 1-11 16,0 0-35-16,1 2 24 15</inkml:trace>
  <inkml:trace contextRef="#ctx0" brushRef="#br0" timeOffset="188381.8">17991 2860 939 0,'2'2'410'0,"0"2"-199"15,1 1-48-15,-2 3-54 16,-1 2-17-16,-1 6-38 15,-2 4-12-15,-1 9-7 16,-4 6-1-16,-2 11 4 16,1 5 1-16,-1 3-8 15,-1 2-4-15,5-11-9 16,-2-3-4-16,4-15 1 16,4-6 2-16,1-10-32 15,1-5-45-15,6-10 226 0,3-10-151 16</inkml:trace>
  <inkml:trace contextRef="#ctx0" brushRef="#br0" timeOffset="188947.67">18181 2980 1048 0,'0'2'434'0,"1"-2"-266"16,-1 0-49-16,0-1-39 16,0 1-18-16,0-1-21 15,0 0-14-15,0 0-20 16,9-2-3-16,0-1-3 16,2-1 2-16,26-11 3 15,-26 12-1-15,2 1 2 16,-3 1 0-16,1 2 0 15,1 0 2-15,1 7-1 16,1-3 2-16,0 3 1 16,2 5-2-16,-2 2-6 15,-1 6-6-15,-6 8-13 16,-4 4-4-16,-3 12-4 0,-8 2 0 16,-10 1 9-16,-5-4 3 15,-8-7-3-15,-4-8 1 16,1-9-8-16,1-8-5 15,5-11 9-15,3-5 4 16,12-8 9-16,3-3 8 16,10 0 13-16,5-1 8 15,-3 1 19-15,9 4 9 16,2 4 10-16,6 1-2 0,7 7-12 16,-2 1-10-16,-1 6-17 15,-3-1-5-15,0 2-1 16,-2-1-2-16,0-3-9 15,0 0-7-15,2-7-34 16,1-4-20-16,2-3-60 16,-1-4-44-16,-1-1-175 15,1 0 211-15</inkml:trace>
  <inkml:trace contextRef="#ctx0" brushRef="#br0" timeOffset="189171.59">18642 2990 1392 0,'2'3'548'0,"3"-1"-369"0,-5-3-122 15,0 1-25-15,0 0-47 16,0 0-35-16,0 0 33 16</inkml:trace>
  <inkml:trace contextRef="#ctx0" brushRef="#br0" timeOffset="189373.61">18586 3133 1312 0,'8'8'537'0,"-5"-2"-343"0,3-1-49 16,-5-5-73-16,0-2-21 16,-1 1-57-16,-1 1-54 15,1-1-382-15,0 0 306 16</inkml:trace>
  <inkml:trace contextRef="#ctx0" brushRef="#br0" timeOffset="189813.39">18828 2935 415 0,'1'0'228'15,"0"0"-55"-15,0 0 10 16,0 0-1-16,0 0-36 15,-1 0-31-15,1 3-70 16,4 7-22-16,-4 1-23 16,-3 25-6-16,-6-18 1 0,-2 0 3 15,-1-2 4-15,2 2 2 16,0-6 6-16,2-2 8 16,7-4 38-16,0-1 27 15,7-3 14-15,4-2-14 16,11 0-48-16,2-4-27 15,8 2-34-15,2 2 3 16,0 1-7-16,-6 0-21 16,-3-1-78-16,-6-2-57 0,-1-3 109 15</inkml:trace>
  <inkml:trace contextRef="#ctx0" brushRef="#br0" timeOffset="190142.25">19108 2816 1072 0,'5'7'395'0,"-5"2"-312"0,-1 3-73 16,-6 2-19-16,2 2-4 15,0 8 12-15,-3 3 5 16,-1 8 13-16,-4 2 13 16,-5 10 15-16,0 4 5 15,4 5 6-15,0 2-6 16,2-8-9-16,2-4-5 0,1-14-14 16,1-9-3-1,4-9-12-15,4-8-36 0,0-6-160 16,0-6-293-16,5-17 307 15</inkml:trace>
  <inkml:trace contextRef="#ctx0" brushRef="#br0" timeOffset="190543.12">19265 2942 767 0,'6'3'336'0,"-2"0"-172"16,-1-1-43-16,-2-1-57 15,-1-1-33-15,-1 0-55 16,0 0-30-16,0 0-22 0,-4 4 8 16,-16 14 40-16,-29 29 28 15,23-15 39-15,-1 3 12 16,9 5 11-16,4 1 0 15,10-2 4-15,3-2 3 16,7-8 11-16,9-4-10 16,7-8-18-16,14-3-79 0,4-8-71 15,1-5-3 1,-3-10-10-16,-8-5 65 0,-7-7 28 16,-5-7 5-16,-5-6 9 15,-3-6 6-15,-6-5 11 16,-6-4-5-16,-7 4-8 15,-4 2-1-15,-7 12-129 16,2 7 99-16</inkml:trace>
  <inkml:trace contextRef="#ctx0" brushRef="#br0" timeOffset="191769.48">19608 3287 868 0,'-1'0'420'0,"0"0"-133"0,0 2-185 16,-2 6-86 0,-1 3-17-16,-11 31-12 15,6-21-1-15,3 1 2 0,1 1-4 16,4-7-164-16,0-5 134 15</inkml:trace>
  <inkml:trace contextRef="#ctx0" brushRef="#br0" timeOffset="192660.19">20147 2909 866 0,'8'0'377'0,"-4"-3"-206"16,4 1-60-16,-3 0-22 15,-2-1-38-15,1 1-18 16,-4-1-49-16,0 2-23 16,-1 0-35-16,0 0-8 15,0 0-1-15,0 0 13 16,-16 3 45-16,-29 13 26 15,14 6 51-15,-3 5 17 16,0 12 18-16,1 7 0 0,7 5 2 16,1 2-1-16,9-4 2 15,4-4-2-15,8-13 0 16,5-4-1-16,5-12 3 16,4-3 0-16,6-3-40 15,3-3-29-15,7-6-55 16,8-3-20-16,0-9 7 15,8 0 14-15,-1-3 23 16,-5-2 5-16,-1 2-1 16,-9 0-4-16,-8 3-10 15,-3 1-13-15,-9 2-45 16,-5-1-19-16,-7 2-29 16,-6-2 6-16,-11 2 41 15,-6 1 24-15,-3 5 36 16,-2 1 9-16,6 3 10 15,4 3 2-15,2-2 7 0,9 0 5 16,7 0 16-16,2-3 30 16,8 1 70-16,-1 0 24 15,-2-1 5-15,0 0-34 16,9 0-88-16,13-1-32 16,29-5-36-16,-17 2-5 15,-3-1 1-15,0 2 3 0,-3 2 9 16,-8-1 6-16,-6 1 3 15,-3 1-5-15,-5 2-3 16,-2-2-2-16,-3 2-8 16,0-1-3-16,-1-1-24 15,-1 0-9-15,0 0-2 16,0 1 9-16,-1 23 32 16,-35 29 16-16,17-20 23 15,5 0 5-15,4-5 7 16,-1-4 4-16,10-12 19 15,2-1-1-15,6-7 371 16,8-3-299-16</inkml:trace>
  <inkml:trace contextRef="#ctx0" brushRef="#br0" timeOffset="193455.98">20384 3215 659 0,'11'41'221'0,"-19"-22"-207"15,-2 2 1-15,0-2 10 16,-2 0 4-16,4-5-1 15,1-3 0-15,3-10 31 16,3-1 8-16,4-4 15 16,1-7-4-16,8-7-34 15,5-6-6-15,0-6-8 16,5-3 0-16,2 5-4 16,-3-1-1-16,1 5-11 15,-2 1-3-15,-3 5 0 16,-6-1-2-16,4 10 3 15,-2 2 0-15,-8 0 3 16,5 7-1-16,-6-2-9 0,2 1-4 16,-2 5-18-16,-4-3-5 15,2 10-12-15,-2 4-3 16,1 6 4-16,-1 7 4 16,-3 3 13-16,0 3 6 15,-1-5 6-15,2-2 4 16,2-9 5-16,-1-8 4 0,1-6 2 15,0-2-16-15,-2-2-29 16,1-1-13-16,1 0-23 16,0 0 8-16,0 0 12 15,0 0 5-15,0 0 10 16,0 0 5-16,0 0 14 16,1-1 8-16,3-7 10 15,0 0 5-15,-1 3 6 16,18-24 1-16,-20 26 1 15,1 2 0-15,-2 1-1 16,-1 1-1-16,0-1 1 16,0 0-2-16,0 0-7 15,0 0-10-15,1 1-22 16,-1-1-8-16,0 0-13 16,0 0 0-16,0 0-3 0,0 0-10 15,0 0 11-15,-13-4 12 16,-36-7 32-16,19 11 24 15,1 1 19-15,1 1-1 16,7 1 5-16,4-1 4 16,7 1 22-16,5-2 31 15,6 0-37-15,4 0-23 16</inkml:trace>
  <inkml:trace contextRef="#ctx0" brushRef="#br0" timeOffset="193789.91">20779 3131 700 0,'6'1'332'0,"-4"2"-124"16,0 4-101-16,0-2-82 15,-1 1-24-15,-2 5-37 0,-3 1-6 16,-5 8 4-16,-4 5 13 16,-1 1 30-16,1-2 16 15,3-5 20-15,4-7 7 16,3-5 24-16,3-1 19 16,6-2 21-16,2-1-15 15,6-1-49-15,2 1-38 16,3-4-66-16,2-2-40 15,0-2-318-15,0-5 288 16</inkml:trace>
  <inkml:trace contextRef="#ctx0" brushRef="#br0" timeOffset="194059.95">21014 3267 1261 0,'0'0'482'0,"0"0"-346"0,0 0-87 16,0 0-42-16,0 0-13 16,0 0-48-16,0 0 38 15</inkml:trace>
  <inkml:trace contextRef="#ctx0" brushRef="#br0" timeOffset="197154.89">21245 2994 782 0,'-1'0'291'0,"0"0"-208"15,0 0-87-15,0 0-12 16,0 0 10-16,0 0 14 0,1 0 42 16,-1 0 25-1,0 0 62-15,0 0 19 0,1 0 7 16,0 0-16-16,0 0-51 16,0 0-24-16,10 2-27 15,6-2-4-15,28-6-5 16,-25 2-4-16,3 1-9 15,-2 1-4-15,1 3-4 16,3 0-2-16,-6 2-1 16,-1 1-5-16,-2 1-10 15,-3 0-10-15,-8 0-20 16,0 3-9-16,-3-4-20 16,-5 5-8-16,3 2-7 15,-3 0 1-15,-8 7 9 16,-4-1 10-16,-7 0 21 15,-2 0 10-15,1-4 17 16,8-3 6-16,5-5 9 16,3-2 10-16,5-2 35 0,3 1 29 15,1 1 36-15,-1-3 2 16,0 0-21-16,0 0-29 16,16 9-40-16,26 18-11 15,-24-15-13-15,-3 2-4 16,0 0-5-16,-5-2-7 15,-4 1-17-15,2 0-13 16,-8-1-23-16,-2 2-5 0,-6 3 1 16,-10 1 3-16,-5 2 14 15,-1-2 8-15,-4-6 11 16,4-4 5-16,4-9 17 16,3-3 4-16,6-6 13 15,2-2 10-15,6 2-8 16,2-3-29-16,6 3-190 15,2 2 147-15</inkml:trace>
  <inkml:trace contextRef="#ctx0" brushRef="#br0" timeOffset="197438.31">21668 3023 1116 0,'1'0'425'0,"-1"2"-308"16,0-2-42-16,0 0-28 15,0 0-13-15,0 0-37 16,0 0-56-16,0 0-225 16,0 0 193-16</inkml:trace>
  <inkml:trace contextRef="#ctx0" brushRef="#br0" timeOffset="197627.62">21628 3169 1325 0,'3'5'517'0,"1"-1"-348"16,-2 0-124-16,0-1-14 15,-1 0-26-15,-1-3-37 16,0 0 21-16</inkml:trace>
  <inkml:trace contextRef="#ctx0" brushRef="#br0" timeOffset="197988">21865 2970 959 0,'4'1'368'0,"-2"-1"-261"16,-2-1-46-16,0 1-14 15,-1 0-5-15,0 0-8 0,1 0-7 16,-1 2-3-16,-2 19 0 15,-7 34 7-15,0-20-2 16,0 12-2-16,1 3-3 16,-2-1-1-16,4-1 2 15,0-15 0-15,4-7-2 16,2-11-15-16,0-10-50 16,1-6-256-16,-1-10 208 15</inkml:trace>
  <inkml:trace contextRef="#ctx0" brushRef="#br0" timeOffset="198572.03">21955 3052 806 0,'0'0'334'0,"-1"2"-192"16,0-2-43-16,1-1-70 15,0 0-27-15,0 1-31 16,0-1-6-16,0 0 9 0,0 0 13 16,0 0 7-16,0 0 2 15,-1-5 3-15,0 2 1 16,1 2 8-16,0 0 13 15,0 1 33-15,0 0 25 16,0 0 31-16,0 0 4 16,1 0-12-16,8-1-15 15,0 1-32-15,3 2-14 0,27 2-27 16,-21-3-13-16,1-2-21 16,2-2-12-16,-2 1-10 15,-5 1 3-15,-1 0 11 16,-5 2 8-16,-1 0 12 15,1 0 2-15,-4-1 3 16,1 2 2-16,-1 3 4 16,-2-1 1-16,3 3-1 15,-2-2-2-15,0 3-3 16,0 1-4-16,-3 2-1 16,1 3 1-16,-2 2-2 15,-1 4-1-15,-3 8-1 16,-2 5 0-16,-3 4 3 15,0 1 2-15,1 2 3 16,-2-7 1-16,3-7 3 0,1-5-13 16,4-13-78-16,3-3-164 15,6-12 163-15</inkml:trace>
  <inkml:trace contextRef="#ctx0" brushRef="#br0" timeOffset="198959.2">22362 2649 974 0,'10'9'376'0,"3"8"-268"0,-3 1-77 16,-2 9-34-1,1 5-9-15,-1 11-2 0,3 6 1 16,4 15 3-16,-6 3 18 15,3 14 49-15,-3 4 15 16,-6-1 14-16,-4-4-12 16,-8-10-53-16,-11-4-21 15,-19-4 6-15,-4 0-46 0,-24-4 33 16</inkml:trace>
  <inkml:trace contextRef="#ctx0" brushRef="#br0" timeOffset="-185201.56">16994 1746 312 0,'35'9'208'0,"-32"-9"-44"0,-1 1-57 16,-4-5-100-16,1 3-25 16,0 0 12-16,-3-1 18 15,-21-4 37-15,-32-5 13 0,14 13 10 16,-2 1 0-16,-6 0-22 16,2 5-14-16,4 0-19 15,4 0-5-15,0 2-4 16,6-5-1-16,6-1 1 15,3-2-1-15,12-5-34 16,5 0-74-16,12-10 68 16</inkml:trace>
  <inkml:trace contextRef="#ctx0" brushRef="#br0" timeOffset="-184202.58">17716 1547 292 0,'10'0'218'0,"0"-1"10"0,-2 2-109 16,-2-1-45-16,-4-4-76 16,-1 0-25-16,-2-6-16 15,-2-1 2-15,-9-2-9 16,-5 0-6-16,-11 3-34 16,-4 4-2-16,-9 12 20 15,-5 4 8-15,-5 11 45 16,-1 6 14-16,7 1 10 15,7 3 10-15,13-7 34 16,8-3 30-16,11-4 52 16,4-4 2-16,12-3-63 15,6-3-62-15,13-8-125 0,6-3-37 16,10-4 7-16,0 4 22 16,-5 5 69-16,4 10 31 15,-8 7 42-15,-6 1 23 16,1 6 68-16,-8-1 49 15,-9 5 18-15,-1-1 0 16,-10 2-62-16,-7-3-57 16,-15-1-57-16,-2 1-20 15,-21-1-10-15,-5 1 3 0,-7-6 17 16,-6-3 2-16,10-12 1 16,4-6-2-16,11-8-2 15,6-3 2-15,10-3 4 16,5-1 2-16,10 1 1 15,5 1 1-15,13-2-20 16,7 0-82-16,13-3 75 16</inkml:trace>
  <inkml:trace contextRef="#ctx0" brushRef="#br0" timeOffset="-183697.2">17859 1649 265 0,'9'-2'87'0,"0"-1"-63"16,2-2-42-16,-1-1 2 0,-3-1 13 16,-2 0 3-1,-3 0 12-15,0 3 3 16,-1 3 12-16,1 0 16 0,-2 1 19 15,0 0 7-15,-1 0 28 16,0 0-3-16,0 0-7 16,-9 3-3-16,-13 22-27 15,-30 26-9-15,30-16-12 16,1 3-3-16,3 1-1 16,7-1 2-16,10-6-7 15,9-5-29-15,15-8-68 16,6-7-40-16,13-14-111 15,7-6-10-15,2-13 50 16,-6 0 36-16,-12-3 123 16,-8 0 65-16,-13 0 10 15,-3-3-4-15,-4 0-10 16,-7-1-30-16,-6 3-2 16,-4 2 1-16,-4 7 5 0,-3 3 6 15,2 10 36-15,-3 6 20 16,-1 6 27-16,2 6 5 15,3 3-21-15,4-2-10 16,7-3-4-16,5-4-12 16,8-3-35-16</inkml:trace>
  <inkml:trace contextRef="#ctx0" brushRef="#br0" timeOffset="-183369.27">18249 1615 318 0,'-2'3'74'0,"2"1"-90"16,1 1-45-16,-2-5 47 15,0 0 36-15,-1 5 64 16,-3 6 26-16,-3 7 16 15,-9 26-7-15,8-19-49 0,2 5-25 16,-2 8-27-16,-1 3-5 16,1 4-12-16,1 4-1 15,-1-3-4-15,-5-4-3 16,-6 1-8-16,-6-6-4 16,-8 0-6-16,0 1-6 15,-10-6-83-15,0-4 78 16</inkml:trace>
  <inkml:trace contextRef="#ctx0" brushRef="#br0" timeOffset="-183158.44">18143 1468 429 0,'7'0'153'0,"-2"0"-123"15,-4-3-43-15,-1-2-8 16,0 4-7-16,0 0 20 0</inkml:trace>
  <inkml:trace contextRef="#ctx0" brushRef="#br0" timeOffset="-182533.3">18512 1546 485 0,'2'7'210'0,"-2"1"-105"16,-3 1-87 0,-1 2-18-16,-9 10-21 0,-5 3 2 15,-5 11 10-15,-4 4 7 16,2 5 29-16,2-3 23 16,9-4 31-16,4-4 7 15,10-10-18-15,4-2-54 16,9-7-99-16,7-5-23 15,15-9-22-15,4-8 32 16,2-8 79-16,-1-2 17 16,-13-3 14-16,-7-2 7 0,-3-2-10 15,-10-1-7-15,-4-3-4 16,-4 3-9-16,-10 2-1 16,-2 7 3-16,-9 8 10 15,-4 1 9-15,-4 13 13 16,-1 3 4-16,4 4 6 15,3 3-2-15,9-5 0 16,4-3 2-16,9-4 27 16,1-3 29-16,4 0-11 15,-3-1-46-15,2 0-278 16,23 0 164-16</inkml:trace>
  <inkml:trace contextRef="#ctx0" brushRef="#br0" timeOffset="-182069.86">18698 1697 101 0,'12'-9'33'16,"2"-2"-32"-16,-2-1 1 16,2 3 70-16,-5 2 49 15,-6 2 60-15,1 3 33 16,-4 5 6-16,1-3-35 16,-1 0-51-16,-1 0-41 0,0 0-90 15,-6 20-13-15,-20 36-12 16,6-21 10-16,2 2 16 15,5-1 7-15,8-5 11 16,3-8 8-16,5-6-8 16,6-5-8-16,9-8-40 15,13-5-19-15,12-18-5 16,-1-3 2-16,4-10 27 16,-7 0 8-16,-9 2 6 15,0 3 2-15,-7 4 2 16,-2 3 3-16,-6 5 3 15,-2 1 2-15,-8 4 2 16,0 2-3-16,-4 4 8 16,-1 4 4-16,-1 0 8 15,2 0 9-15,0 0 16 0,0 0 5 16,-1 0-8-16,-4 18-7 16,-12 32-23-16,8-22-5 15,2 1 4-15,2-1 7 16,5-7 11-16,1-3 4 15,6-9-35-15,3-3-29 16,3-10-75-16,7-8-107 16,15-19 137-16</inkml:trace>
  <inkml:trace contextRef="#ctx0" brushRef="#br0" timeOffset="-181713.37">19255 1624 562 0,'0'5'241'16,"-1"-3"-74"-16,1 1-188 15,0-3-7-15,-1 0-1 16,-1 2 5-16,-8 19 16 16,-13 25 8-16,12-21 18 15,4 2 13-15,3-5 10 16,1 1 2-16,0-2-14 15,-2-4-11-15,3-4-9 0,1-4-2 16,1-9-38-16,1-1-21 16,-1-7-30-16,1-2 1 15,2-9 81-15,3-3 38 16,8-6 84-16,2 0 26 16,6 7 5-16,1 3-5 15,2 5-45-15,-1 3-21 16,-1-1-45-16,0 2-10 15,-4 2-27-15,-1 1-43 16,-1 4 29-16</inkml:trace>
  <inkml:trace contextRef="#ctx0" brushRef="#br0" timeOffset="-181382.94">19539 1611 499 0,'49'17'158'0,"-41"-11"-153"16,-5 3-26-16,-3 1 28 0,0-1 20 15,-8 3 28-15,5 0 1 16,-2 0-14-16,-2 3-8 16,-2 6-25-16,-5 5-6 15,-3 9-2-15,-7 0-1 0,6-1 1 16,0-6-2-16,7-11-50 16,3-7-44-16,8-7 58 15</inkml:trace>
  <inkml:trace contextRef="#ctx0" brushRef="#br0" timeOffset="-181132.8">19589 1722 262 0,'10'-10'25'0,"1"3"11"15,12-9 19-15,1 1-12 16,1 3-11-16,1-2-19 16,-3 1-3-16,-4 5 32 15,-3 1 25-15,-5 3 33 16,-2 4 22-16,-4 1-17 15,-2 4-33-15,-3 7-59 16,-3 5-30-16,-9 12-26 16,-5 5 5-16,-2 7 19 0,-4-3 7 15,7-8 10-15,7-5 7 16,6-10 4-16,6-4-18 16,9-5-75-16,3-2-19 15,12-8 50-15</inkml:trace>
  <inkml:trace contextRef="#ctx0" brushRef="#br0" timeOffset="-180861.16">20004 1600 188 0,'0'-1'79'0,"2"1"-15"16,1 0 32-16,-3 0 91 16,0 0 8-16,0 0-42 15,-1 0-37-15,-2 13-98 16,-5 9-23-16,-14 35-2 16,6-22 4-16,2 3 6 15,1-3 2-15,5-4-27 16,0-3-60-16,7-9 55 15</inkml:trace>
  <inkml:trace contextRef="#ctx0" brushRef="#br0" timeOffset="-180298.95">20213 1564 397 0,'4'5'149'0,"-2"-1"-75"16,1 2 0-16,-2 5 17 16,-1 0 0-16,-1 7-23 15,-4 4-8-15,-2 1-12 16,-2 8-10-16,-5 2-26 15,-1-1-6-15,-7 6-6 16,2-6 0-16,3 0 1 16,1-8 3-16,7-7 5 15,2-5 3-15,5-9-7 16,4-3-10-16,2-4-29 0,-4 3-5 16,0-1 5-16,4-24 11 15,43-30 24-15,-23 22 7 16,2 5 5-16,-6 5 3 15,2 1 6-15,-1 2 3 16,0 2 0-16,1-2-2 16,0 3 5-16,-3 1 5 15,-5 3 30-15,-2 4 18 16,-7 6 17-16,-1 4 2 0,-2 3-29 16,1 3-27-16,-3 9-57 15,-1 4-19-15,-9 16-15 16,-2 6 5-16,-2 3 16 15,3-2 4-15,9-12-3 16,2-7-37-16,7-8-119 16,3-3 126-16,10-12-6 15</inkml:trace>
  <inkml:trace contextRef="#ctx0" brushRef="#br0" timeOffset="-179653.15">20757 1555 722 0,'12'-9'247'0,"-3"1"-210"16,-2-4-62-16,-3 3-2 16,-4 4 1-16,-1 2 0 0,-3 1-3 15,-2 1-3-15,-6 2 6 16,-5 1 7-16,-9 14 19 15,-8 5 16-15,-4 14 24 16,0 7 7-16,6 1 4 16,5-1 0-16,8-4-11 15,4-5-3-15,10-5 2 16,4-5-12-16,11-7-8 16,3-6-16-16,10-11-33 15,4-8 1-15,8-18-13 16,5-4 8-16,-9-7 16 15,-3-2 5-15,-5 7-3 16,-5 3-15-16,-4 9-18 16,-1 4-3-16,-6 7 18 15,-2 2 26-15,-1 7 63 16,0 3 24-16,0 5-4 16,1 2-17-16,-5 6-55 15,-2 4-24-15,-4 15-8 0,-3 5 7 16,-4 14 12-16,-2 3 5 15,-6 4 2-15,-1 3 1 16,-7-3-1-16,0 0-1 16,-9-1-2-16,2-2-2 15,-3-1-27-15,-1-2-29 16,4-7-47-16,-3-10-7 0,12-16 7 16,1-7 20-16,13-15 37 15,5-5 11-15,5-10 112 16,3-8 62-16,9-16 101 15,6-8 29-15,15-15-57 16,6 1-36-16,5 0-74 16,-2 7-21-16,6 8-31 15,-1 0-12-15,3 5-29 16,1 5-33-16,-11 2 21 16</inkml:trace>
  <inkml:trace contextRef="#ctx0" brushRef="#br0" timeOffset="-173116.42">21704 1498 551 0,'1'-1'248'15,"4"0"-111"-15,0 0-13 0,1 0-30 16,-3 1-21-16,0 0-37 15,0-1-10-15,-1 0-17 16,0 0-10-16,-1 1-16 16,1-1-3-16,-2 0-4 15,0 0-4-15,0 0-7 16,0 0-2-16,0 0 0 16,0 0 2-16,0 0 4 15,-1 0 3-15,0 0 11 16,-19-9 7-16,-27 0 14 15,22 14 5-15,1 1 5 16,3 2 2-16,3 0 4 16,5 0 4-16,6 0 12 15,3-5 12-15,2 1 32 0,1 0 12 16,1-3 9-16,-1 0-3 16,0 0-29-16,1 0-1 15,0 0-11-15,0 0-7 16,0 0-11-16,3 5-18 15,9 1-12-15,24 25-2 16,-27-28 3-16,-3 0 2 16,-3-1 0-16,-1 1-3 0,-2-1-17 15,-1-2-12-15,0 0-25 16,0 0-5-16,0 0 7 16,-9 1 7-16,-13 14 22 15,-24 26 7-15,26-23 7 16,3 3 3-16,3 1 6 15,-1 2 4-15,4 3 7 16,3 0 4-16,8 3 11 16,3-2 15-16,6 0 33 15,5-2 8-15,3-7-6 16,0 1-21-16,8-4-55 16,-1-3-24-16,6-7-46 15,2-5-45-15,1-7-146 16,0-10 162-16</inkml:trace>
  <inkml:trace contextRef="#ctx0" brushRef="#br0" timeOffset="-172740.08">21737 1349 391 0,'1'2'166'0,"-1"-1"-57"16,0-1 13-16,-1-1 42 15,1 1 12-15,-1 0-10 16,0 0-23-16,0 0-51 15,-1 11-28-15,-6 14-35 16,-14 40-1-16,6-13 5 16,-1 7-3-16,-3 10-2 15,-3 0 3-15,7-1-4 16,6-3 3-16,3-13-9 16,6-4-5-16,-2-13-8 15,-1-3-26-15,5-15-119 0,-2-5 96 16</inkml:trace>
  <inkml:trace contextRef="#ctx0" brushRef="#br0" timeOffset="-168487.67">22334 1291 436 0,'0'2'247'16,"1"-1"7"-16,2 1-155 15,-3-2-8-15,0 0-9 0,0 0-13 16,0 0-14-16,0 0-3 15,1 5 5-15,1 9 1 16,3 26-9-16,-9-20-8 16,-4 4-18-16,-1 4-5 15,-1 6-4-15,-1 4-2 16,-3 8 0-16,0-1-4 16,-2 4-4-16,1 1 1 15,0-5 3-15,3 0 23 16,2-8 24-16,0-6 2 0,3-8-1 15,3-5-23-15,1-4-24 16,-2-6-4-16,4-4-5 16,0-1 1-16,1-3-1 15,0 0 0-15,0 0 2 16,0 0 1-16,0 0 2 16,0-1 2-16,0 0 5 15,0 1-2-15,0-1-4 16,0 0-3-16,0 0-18 15,0 0-6-15,0 0-8 16,0 0-4-16,7-3 5 16,5-4 1-16,29-21 7 15,-21 8 4-15,1-2 9 16,0 2 6-16,2-1 5 16,0 7 5-16,-1 5 9 0,-2 2 5 15,0 6 4-15,0 0 3 16,-4 2-6-16,2 1-7 15,-2 1-6-15,-1 3-7 16,3 0-8-16,2 0-4 16,-4 4-10-16,2-2-3 0,2 7 3 15,-4 1 3 1,-2 2 4-16,-3 3 3 0,-8-1-9 16,-2 1-6-16,-9 1-22 15,-11-1 0-15,-14-1 2 16,-5 0 8-16,-13-2 16 15,1-4 3-15,-2-7 2 16,2-3 1-16,9-6 4 16,8-1 2-16,10-4 4 15,6-1 0-15,7 2-1 16,4 0 1-16,5 4 1 16,2 0 3-16,3-1 3 15,-4 3 2-15,1 0-311 16,23-8 229-16</inkml:trace>
  <inkml:trace contextRef="#ctx0" brushRef="#br0" timeOffset="-167556.82">22866 1776 451 0,'4'-1'248'0,"-4"0"-75"0,0 0-30 16,0 0-67-16,0 0-58 15,0 0-53-15,0 0-9 0,0 0-4 16,0 0 3 0,0 0 1-16,0 0 4 15,-1 0 8-15,0 1 6 0,-13 3 20 16,-32 15 6-16,26 2 15 16,1 1 11-16,-2 9 35 15,6 0 15-15,4-3 37 16,7 0 18-16,4-12 5 15,2-1-6-15,6-3-68 16,5-2-63-16,9-7-120 16,5-3-107-16,10-8 139 15</inkml:trace>
  <inkml:trace contextRef="#ctx0" brushRef="#br0" timeOffset="-167338.65">22939 1939 245 0,'11'-9'160'0,"-6"-3"-30"15,1-2-45-15,-8-3-50 0,-2-2-34 16,3 0-9-1,-8-2 2-15,3 4 3 0,-5 3 3 16,-6 3 2-16,5 8 11 16,-3 3 12-16,0 3 6 15,4 4 17-15,1 1 22 16,4 1 64-16,3-5 21 16,3 1 23-16,2-2-18 0,1 1-73 15,8 2-42-15,0-2-75 16,1-3-36-16,13-5-141 15,1-4-112-15,10-8 203 16</inkml:trace>
  <inkml:trace contextRef="#ctx0" brushRef="#br0" timeOffset="-166889.55">23169 1744 356 0,'6'3'267'15,"-3"-1"-9"-15,-1-3-94 16,1 1-43-16,-3 0-66 15,0 0-1-15,0 0-12 16,0 0-7-16,0 0-12 16,-1 12-20-16,-4 11-3 15,-13 29 1-15,2-18 9 16,-1-1 7-16,2-1 20 0,2-3 9 16,5-13 10-16,5-3-1 15,1-10-13-15,3-3-22 16,2-1-53-16,-3 0-18 15,0 0-17-15,5-8 13 16,18-17 36-16,26-35 12 16,-21 29 11-16,-2 3 2 0,-2 6 1 15,-2 5 1-15,-6 7 11 16,-2 1 8-16,-3 6 19 16,0 5 10-16,-3 2 20 15,-1 5-5-15,-3 7-24 16,-1-1-15-16,0 7-31 15,1 1-3-15,2 0 6 16,-1-4 9-16,3-3-11 16,1-1-6-16,8-8-34 15,4-2-17-15,11-5-31 16,5-7-32-16,2-7-59 16,2-5-129-16,-1-11 200 15</inkml:trace>
  <inkml:trace contextRef="#ctx0" brushRef="#br0" timeOffset="-166221.78">24165 1152 745 0,'3'7'250'0,"-3"5"-248"16,0 1-22-16,-1 9-6 15,-3 7 2-15,-5 13 13 16,-3 3 12-16,-4 9 41 16,1-1 29-16,2-2 38 15,2 2 6-15,-1-4-26 16,1 1-26-16,-1-2-39 16,1-5-11-16,2-10 17 15,2-9 4-15,1-13-11 16,1-4-21-16,3-7-58 0,-4-3-18 15,0-7-8-15,-1-7 15 16,2-3 29-16,-1-4 12 16,4 0 16-16,-3 3 6 15,-3 1 4-15,-1 4-1 16,0 2-6-16,-1 1-1 16,-2 4-5-16,-1 0 2 15,-8 6 5-15,1 4 3 0,-4 4 6 16,1 7 3-16,-5 8 36 15,-1 2 14-15,1 10 19 16,2-1 4-16,9 1-19 16,2-5-4-16,9-7 21 15,4-3 20-15,5-7 29 16,3-1-9-16,9-2-65 16,4-1-45-16,14-6-91 15,6-1-16-15,9-7 19 16,-5 1 16-16,-2 3 6 15,-5-1-42-15,-5 0 67 16</inkml:trace>
  <inkml:trace contextRef="#ctx0" brushRef="#br0" timeOffset="-165402.12">24349 1695 3 0,'-1'-2'1'16,"-3"-6"-1"-16,2 3 3 15,1 3 27-15,-4-2 19 0,-10-1 86 16,-30 6 43-16,17 22 39 15,-4 3 0-15,-7 12-62 16,0 2-38-16,4-1-47 16,5-1-5-16,10-11 2 15,6-2 8-15,10-10 33 16,3-5 13-16,9-2 2 16,4-3-27-16,9-3-75 15,8-3-42-15,5-10-41 16,3-4 6-16,-6-9 14 15,-1-1 7-15,-5-1-37 16,-4 1-7-16,-5 5-1 16,-8 5 7-16,-4 9 55 15,-2 3 16-15,-4 3 20 16,4 3 5-16,-3-3-4 16,0 0-4-16,-1 6-4 0,-3 15 1 15,-5 27 10-15,6-28 8 16,9-3 32-16,2-4 9 15,4-3-10-15,3-1-19 16,8-7-52-16,7-2-20 16,3-5-3-16,5-3 9 15,-3-3-11-15,-4-1-55 0,4 0 62 16</inkml:trace>
  <inkml:trace contextRef="#ctx0" brushRef="#br0" timeOffset="-164520.4">24817 1757 766 0,'7'-3'252'15,"0"-3"-237"-15,-1-4-51 16,1 1-1-16,-4-2 7 15,-3-1 5-15,0 3-4 16,-5 0-5-16,-2 0-15 0,-4 6-3 16,-10-1 8-16,-1 5 8 15,-11 10 20-15,-2 1 19 16,2 15 81-16,-3 4 29 16,5 2 44-16,4 2 1 15,6-3-56-15,6-5-18 16,10-3-19-16,4-4 8 15,8-7 16-15,6-4-22 0,10-9-58 16,3-5-33-16,9-15-69 16,1-7 6-16,0-5 27 15,-3-1 13-15,-6 2 27 16,-3 6-1-16,-10 8-1 16,1 4 4-16,-1 10 19 15,-5 1 20-15,-7 3 31 16,2 4-2-16,-10 3-27 15,5 6-17-15,1 14-30 16,-4 4-2-16,-1 13 14 16,-4 4 6-16,-6 2 4 15,-1 4 2-15,-1 4 0 16,-2 3 0-16,3-1 0 16,-3-2-2-16,-5-10-4 15,1-8-6-15,-4-17-16 16,0-9-15-16,4-14-22 0,-3-6-1 15,6-16 13-15,1-8 16 16,8-14 29-16,6-3 13 16,12 5 52-16,6 3 23 15,9 6 19-15,6 4 2 16,2 2-41-16,5 1-18 16,3 0-20-16,3 1-7 0,4 2-9 15,1-4-2-15,5 1-3 16,2-6-2-16,-1-4-1 15,-4 0 0-15,-9 1 0 16,-6 2 0-16,-9 3 1 16,-4 5-2-16,-6 1-1 15,-3 8 0-15,-7 6-8 16,-1 0-4-16,-5 6-16 16,-3-2-10-16,-7 6 6 15,-1 3 7-15,-5 12 22 16,-2 4 22-16,0 13 30 15,-3 2 4-15,5 8 5 16,5 1-4-16,9-3-3 16,5-2 10-16,15-10 26 15,3-6 0-15,14-14-42 16,7-8-23-16,12-21-99 0,6-12 47 16</inkml:trace>
  <inkml:trace contextRef="#ctx0" brushRef="#br0" timeOffset="-143947.15">15141 6116 174 0,'1'-8'104'16,"2"-1"-10"-16,-5-3-27 15,2 1-4-15,-2 2 14 16,-1 1 1-16,3 4-30 16,0 2-27-16,-2 2-55 0,1 0-15 15,1 0-5-15,-2 6 11 16,-2 18 33-16,-6 52 12 16,8-21 12-16,0 4 5 15,2 4-2-15,0 1-3 16,-3-7 2-16,3-2 1 15,-1-10 7-15,0-9 5 16,-1-10-56-16,-2-10 27 16</inkml:trace>
  <inkml:trace contextRef="#ctx0" brushRef="#br0" timeOffset="-143412.18">15110 7337 312 0,'6'60'139'0,"-4"4"-69"15,-1-3-34-15,-3-9-28 16,-3-6-76-16,-4-19 52 0</inkml:trace>
  <inkml:trace contextRef="#ctx0" brushRef="#br0" timeOffset="-142811.65">15150 8325 314 0,'0'1'138'16,"-3"3"-42"-16,3 6-95 15,0 4-10-15,0 13 16 16,-1 7 11-16,-1 10 9 15,1 6 3-15,1 5-8 16,1 1-6-16,2-1-6 16,0 1-2-16,0-10-5 15</inkml:trace>
  <inkml:trace contextRef="#ctx0" brushRef="#br0" timeOffset="-141941.25">15141 9946 173 0,'2'0'136'16,"-1"5"41"-16,0 18-5 0,28 33-11 15,-24-18-22-15,-3 10-42 16,7 4-24-16,-4 8-37 15,-1 0-15-15,-2-9-17 16,-1-5-23-16,0-18-122 16,-1-7 101-16</inkml:trace>
  <inkml:trace contextRef="#ctx0" brushRef="#br0" timeOffset="-141361.68">15175 11247 422 0,'4'2'225'0,"-2"-2"-50"16,0-1-21-16,-2 1-51 16,0-1-28-16,0 1-40 15,0 0-10-15,0 0-13 16,-1 0 1-16,1 0 11 15,0 0-5-15,0 0 0 16,2 8-3-16,0 17-4 0,1 43 8 16,-4-18 7-16,5 3 10 15,-1 7-3-15,-3 2-4 16,2-2-4-16,-2-4-11 16,-2-8-9-16,0-7-6 15,-3-14-100-15,5-7-127 16,-1-14 143-16</inkml:trace>
  <inkml:trace contextRef="#ctx0" brushRef="#br0" timeOffset="-140862.22">15223 12299 594 0,'0'0'221'0,"0"5"-178"16,2 4-8-16,-2 6 13 16,1 5 11-16,-1 12 20 15,-1 9-4-15,-2 20-21 16,-3 4-16-16,5 11-19 16,1 0-2-16,-1-9-6 15,3-5-3-15,-2-17-60 16,2-8-119-16,-1-20 113 15</inkml:trace>
  <inkml:trace contextRef="#ctx0" brushRef="#br0" timeOffset="-136579.72">14896 5051 526 0,'3'-5'263'0,"1"1"-86"16,-2 3-66-16,0 1-21 16,-2 0-34-16,0 0-19 15,0 0-45-15,0 0-14 16,-1 0-9-16,-1 8 0 16,-2 17 18-16,-7 40 7 15,6-12 8-15,1 3 4 16,-3 3 2-16,1-2 4 15,5-5 11-15,-2-4 15 0,6-11 35 16,2-7 16-16,0-13 27 16,6-6 11-16,1-9-12 15,4-5-23-15,8-12-55 16,-3-7-25-16,4-7-28 16,1-4 4-16,-7 4 9 15,0 3-1-15,-6 4-11 16,-1 4-12-16,-7 2-43 15,1 4-33-15,-1 9-82 16,-4-3-116-16,-1 4 197 16</inkml:trace>
  <inkml:trace contextRef="#ctx0" brushRef="#br0" timeOffset="-136295.15">15029 5154 699 0,'5'1'317'16,"-4"-1"-159"-16,-1 0-94 0,-1 0-99 16,0 0-44-16,0 0-6 15,-4 8 18-15,-6 17 55 16,-33 26 29-16,22-24 10 15,-5-6-6-15,5 0-3 16,2-5 1-16,3-5 5 16,6-3 6-16,5-8-14 15,-2-2-46-15,9-6 22 16</inkml:trace>
  <inkml:trace contextRef="#ctx0" brushRef="#br0" timeOffset="-135994.52">15157 4822 1103 0,'1'0'388'15,"-3"1"-401"-15,0 1-61 16,1-2-56-16,0 0 7 0,-12 10 87 16,-36 40 48-16,19-16 52 15,-5 4 1-15,1 3-22 16,-1-5-12-16,7-2-6 16,1-6 1-16,7-9-18 15,-1-1-68-15,8-7 43 16</inkml:trace>
  <inkml:trace contextRef="#ctx0" brushRef="#br0" timeOffset="-135341.75">15181 5220 825 0,'7'-8'297'16,"0"-2"-252"-16,-4-3-27 15,2 0-17-15,-2 0-1 0,-1 1-4 16,-2 3-6-16,-3 2-19 15,2 2-16-15,-6 2-18 16,2 4-6-16,-6 5 15 16,-3 3 16-16,-1 8 28 15,-2 7 15-15,0 2 18 16,2 9 10-16,4-5 18 16,1 0 9-16,9-1 31 15,1-9 18-15,5-5 24 16,2-6 13-16,3-8-14 15,1-1-27-15,4-10-74 16,1-7-31-16,3-11-39 16,1-8-3-16,-6 3 22 15,0 0 4-15,-5 11 3 16,-7 4-1-16,-1 8-25 16,-1 3-20-16,-1 5-67 15,1 0-18-15,-3 2 2 0,3 0 19 16,0 0 74-16,0 14 36 15,9 43 68-15,-6-18 24 16,6 12 25-16,-4 2-5 16,4 6-1-16,-3-1-3 15,0-5 0-15,3-3-2 0,-7-17-43 16,-4-4-19 0,-3-6-43-16,-5-6-15 0,1-5-17 15,2-3-1-15,-7-9 12 16,-1-6-15-16,-2-11-90 15,3-9 98-15</inkml:trace>
  <inkml:trace contextRef="#ctx0" brushRef="#br0" timeOffset="-134982.39">15315 5076 194 0,'4'1'166'0,"-6"0"14"15,4 3-55-15,-2-4-25 16,0 0-31-16,0 9-2 16,0 13 9-16,-3 26 6 15,2-19-6-15,-1-1-5 16,4-5-19-16,0-2-5 0,0-8 3 15,1-4 10-15,6-1 22 16,3-5 0-16,3-4-44 16,1-4-19-16,2-7-58 15,0-3-11-15,1-8 11 16,-2-1-1-16,-2-5 13 16,-4 0-1-16,-4-1-62 15,-2 0-51-15,-3 3-145 16,0-1 165-16</inkml:trace>
  <inkml:trace contextRef="#ctx0" brushRef="#br0" timeOffset="-134790.98">15488 4988 158 0,'0'7'100'0,"0"9"19"16,2 2 1-16,1 14 11 0,-2 4 9 16,2 10 16-1,0 4 2-15,0 5-11 16,-1 5-16-16,3 4-58 0,-2 0-20 15,1-2-32 1,1-4-7-16,-3-9-3 0,0-6-1 16,-2-13-1-16,0-5-1 15,-2-13-46-15,1-5-90 16,-2-7 85-16</inkml:trace>
  <inkml:trace contextRef="#ctx0" brushRef="#br0" timeOffset="-134476.4">15584 5017 312 0,'9'18'207'0,"-3"11"18"0,-1 3-44 15,1 11-53-15,-2 2-30 16,2 1-50-16,-1 4-22 16,0-8-12-16,0-7 1 15,-2-10 5-15,-1-12 3 16,1-6-110-16,-3-4-180 15,-1-2 175-15</inkml:trace>
  <inkml:trace contextRef="#ctx0" brushRef="#br0" timeOffset="-134045.37">15562 5051 458 0,'-1'-3'281'0,"1"-3"-37"15,0 0-33-15,0-1-56 16,2-1-27-16,1-1-27 16,2-2 0-16,4 3-18 15,1-1-6-15,2 1-9 16,1 2-14-16,0-1-31 0,1 3-18 15,1-1-39 1,-2-1-17-16,7 2-30 0,-3 1-5 16,3 1 19-16,2 3 10 15,-9 3 21-15,-2 0-4 16,-7 5-21-16,-4 1 7 16,-10 14 3-16,-1 6 13 15,-4 9 30-15,-4 1-2 16,-3-7 11-16,3-3 5 0,2-13 3 15,-1-6 2-15,10-7 12 16,-2-4 3-16,3-2-11 16,5-4-61-16,0-11 33 15</inkml:trace>
  <inkml:trace contextRef="#ctx0" brushRef="#br0" timeOffset="-133582.28">15854 4648 804 0,'-2'-30'360'15,"6"27"-158"-15,-4 2-118 16,0 1-23-16,0 0-49 16,0 0-15-16,0 0-41 15,0 6-4-15,1 19 21 16,5 54 12-16,1-24 20 16,-1 3 5-16,5-6 5 15,0-4 2-15,1-8 1 16,0-5 4-16,-2-12-10 15,-2-4-25-15,-2-12-128 16,0-2-84-16,-4-12 129 16</inkml:trace>
  <inkml:trace contextRef="#ctx0" brushRef="#br0" timeOffset="-133366.06">16008 4806 739 0,'5'-3'323'0,"-5"2"-211"16,-1 1-111-16,0 0-126 15,0 0-12-15,-20 2 44 16,-37 42 71-16,14-17 76 16,0-1 4-16,0-3-6 15,2-1-33-15</inkml:trace>
  <inkml:trace contextRef="#ctx0" brushRef="#br0" timeOffset="119272.7">14569 13243 1001 0,'0'-1'198'0,"0"1"-52"0,0 0-64 0,0-1-33 16,0 0-24-16,0 0-17 15,-1 0-11-15,0-8-3 16,0-2-3-16,-4-29 0 15,1 26-2-15,-1 2 0 16,0 2 0-16,-2 3 2 0,1 2 0 16,-1 0-2-16,2 4-3 15,-1 1 1-15,-1 2 1 16,-3 7 3-16,-4 4 8 16,0 6 1-16,-1 12 5 15,-2 1-1-15,-5 6 1 16,1 2 0-16,-4 1 2 15,4 1 1-15,2 2-1 16,3-5 0-16,-1-1-2 16,2-4 1-16,10 0 3 15,-5-2 2-15,8 0 4 16,-2-4 1-16,-5-5 2 16,13 0 3-16,4 1 7 15,1 0 2-15,7-2 2 16,0-2 3-16,5-4 1 15,5 0-1-15,5-5-6 16,-2-3-2-16,2-6-21 0,-2-7-7 16,1-4-11-16,-5-7-13 15,-1-7 0-15,-5-2-1 16,-5-8 1-16,1 2 4 16,-7 2 3-16,1 1 3 15,-8 8 3-15,-3 1-4 0,-6 5-14 16,-5 4-2-1,-3 5-1-15,-6 0 4 0,-1 10 20 16,-5 0 4-16,0 11 15 16,1 5 9-16,1 2 15 15,1 2 7-15,7-3 11 16,2-7 0-16,4-10 0 16,7 0 0-16,1-6-3 15,4 1 1-15,5 0-9 16,-5-1-9-16,0 0-14 15,16-4-9-15,30-13-6 16,-25 5 0-16,-1-3-3 16,0 3-1-16,-2 2-5 15,0-2-6-15,-3-3-31 16,1 1-20-16,1-2-29 16,-3 1-3-16,-4 5 15 15,-2 0 11-15,-4 5 21 0,-1 5 6 16,-1 1 17-1,0 1 7-15,-2-1 3 0,0 0-1 16,-1 0 5-16,0 16 6 16,-5 32 23-16,2-18 12 0,0 4 10 15,-1-1-2 1,2-2-8-16,0-2-6 16,0-12-4-16,3 3 2 0,0-9 8 15,0-2-2-15,4-5-94 16,0-5-34-16,0-7 50 15</inkml:trace>
  <inkml:trace contextRef="#ctx0" brushRef="#br0" timeOffset="120092.15">14758 13519 573 0,'0'0'286'0,"0"0"-44"15,0 0-185-15,0 0-47 16,0 6 0-16,-2 13-1 16,-9 32-2-16,1-18 9 15,7 2 12-15,4 3 28 16,-1-4 15-16,12 0 19 15,-5-8-1-15,6-3-14 16,6-4-14-16,-3-11-44 16,9-1-8-16,-1-9-39 15,1-4-17-15,-2-1-39 16,-7-7-69-16,-8-5 102 16</inkml:trace>
  <inkml:trace contextRef="#ctx0" brushRef="#br0" timeOffset="120316.81">14934 13638 1085 0,'-1'0'316'0,"-11"1"-382"15,-3 4-7-15,-15 5 53 16,-8 0 26-16,-3 8 24 15,-5-3-3-15,4-4-10 16,5-2 2-16,8-7-91 16,6-2-148-16,14-5 144 15</inkml:trace>
  <inkml:trace contextRef="#ctx0" brushRef="#br0" timeOffset="120541.46">14986 13485 744 0,'-2'1'275'0,"-5"3"-89"16,-11 3-205-16,-4 1 23 15,-15 4 65-15,-10-3-5 0,6 2-21 16,-2-2-14-16,5-5-33 15,13 1-132-15,1-8 99 16</inkml:trace>
  <inkml:trace contextRef="#ctx0" brushRef="#br0" timeOffset="121003.98">14985 13651 571 0,'0'15'221'0,"0"3"-120"15,-1-3 17-15,-2 3 28 16,2 0-15-16,0-1-42 0,2 3-17 16,1-3-4-16,0-4 2 15,-2-6 5-15,0-4 8 16,0-3-27-16,0-5-19 15,0 4-34-15,0 0-23 16,1-10-2-16,2-11 8 16,2-31 16-16,-3 26 4 15,1 5 1-15,-2 6 5 16,3 7 20-16,-2 5 19 16,0 2 22-16,3 2-3 0,-5 0-25 15,0 0-24-15,9 17-27 16,32 32-3-16,-21-21 7 15,0 1 5-15,3-8 12 16,0-2 3-16,-2-6 1 16,-2-9-1-16,-6-7-27 15,-1-8-15-15,-5-20-14 16,-1-7-2-16,-3-18 23 16,-3-2 8-16,-9 5-14 15,2 4-57-15,-9 16 53 16</inkml:trace>
  <inkml:trace contextRef="#ctx0" brushRef="#br0" timeOffset="121250.54">15374 13768 1110 0,'0'3'389'16,"0"2"-329"-16,0-2-65 16,0-3-2-16,0 0-199 15,0 0 154-15</inkml:trace>
  <inkml:trace contextRef="#ctx0" brushRef="#br0" timeOffset="121806.8">15560 13313 833 0,'0'0'374'0,"0"0"-161"16,0 0-55-16,2 0-41 15,-1-1-23-15,1 1-38 16,-1 0-15-16,0 1-31 15,0 1-12-15,6 12-15 16,3 30 2-16,-15-27 10 16,0 2 5-16,3-1 8 15,-1-4 2-15,2 2 6 16,0-5 1-16,2 1 3 0,1 1 1 16,1-4 1-16,3 1 1 15,0-3-2-15,1 0-3 16,1-2-16-16,2-3-9 15,1-4-23-15,1-5-9 16,6-5-31-16,-3-5-67 16,0-5 92-16</inkml:trace>
  <inkml:trace contextRef="#ctx0" brushRef="#br0" timeOffset="122137.57">15716 13178 1006 0,'5'6'346'16,"-4"1"-292"-16,-3 2-66 0,2 0 9 15,-5 3 12 1,3-1 7-16,0 5 13 0,-3 4 11 15,1 8 13-15,0 5 0 16,-5 8-8-16,2 7-5 16,1 5-6-16,-1 3-3 15,1 0-8-15,0-2-3 16,4-5-9-16,1-5 0 16,0-17 1-16,3-7-10 15,-2-12-94-15,0-7-79 16,2-15 101-16</inkml:trace>
  <inkml:trace contextRef="#ctx0" brushRef="#br0" timeOffset="122668.64">15830 13259 964 0,'4'4'322'0,"-4"-1"-309"15,0 3-15-15,-4 6 1 0,-1 7 1 16,-2 8 17-16,-1 2 11 16,-7 7 28-16,4 3 12 15,-6 0 10-15,3 2-2 16,6-1-19-16,-3-3-8 15,10-2-21-15,-1 0-6 16,7-4 1-16,0-4 3 16,5-6-9-16,1-2-8 15,5-12-41-15,7-3-9 16,3-6-24-16,3-7-3 16,-5-9 14-16,0-4-2 0,-6-10 11 15,-2-4 4-15,-5-3 9 16,-3 4 7-16,-6 8-104 15,-2 6-49-15,-5 8-58 16,-3 3-12-16,-4 8 93 16,-4 8 57-16,-4 12 98 15,-1 5 54-15,2 11 105 16,0-2 40-16,5 3 42 16,1-4-20-16,7-6-52 15,-2-8-40-15,4-10-63 16,4-2-20-16,-1-5-31 15,1-2-29-15,0 1-202 16,0-1 153-16</inkml:trace>
  <inkml:trace contextRef="#ctx0" brushRef="#br0" timeOffset="122891.9">16054 13338 1230 0,'4'1'435'0,"-4"-4"-383"16,1 5-28-16,-1-2-26 15,0 0-27-15,-1 0-194 16,0 0 156-16</inkml:trace>
  <inkml:trace contextRef="#ctx0" brushRef="#br0" timeOffset="123052.64">16028 13486 1401 0,'13'5'525'15,"-7"2"-353"-15,-2-4-191 16,-4-3-360-16,-3 1 279 16</inkml:trace>
  <inkml:trace contextRef="#ctx0" brushRef="#br0" timeOffset="137882.91">16276 13337 237 0,'-4'-28'121'0,"10"25"9"0,-4-3-58 16,2 5 36-16,-4-1 20 15,2 1 24-15,-3 0-14 16,0 0-22-16,1 0-10 16,-1 0-28-16,1 0-5 0,0 1-6 15,0-1-7-15,0 1-15 16,0 0-15 0,-1 0-30-16,0 0-7 0,-2 14-6 15,-7 29 2-15,5-18 4 16,-4 1 3-16,0 5 4 15,3 1 4-15,1-2 4 16,0 2 1-16,4-6 2 16,0 2 0-16,-3-4 5 15,8 0 3-15,-1-6 10 16,7-3 3-16,1-3 3 16,0-4 3-16,7 1-2 15,-3-6-3-15,4-2-8 16,1-2-7-16,3-5-8 15,-3-1-3-15,1 2 3 16,1-2 2-16,-8-1-1 16,-1 1-5-16,-5-6-20 15,-1 3-14-15,-2-3-13 16,-2 0-2-16,-2 0 7 0,-2-2 6 16,-3 3 8-16,-1 1 3 15,-1 5-1-15,-1 4 1 16,-2 4 2-16,-1 3 3 15,-4 6 13-15,1 5 5 0,-2 5 13 16,1 4 5-16,4 3 6 16,-2-7-2-16,4-4-3 15,2-4-5-15,1-7-8 16,5-1-3-16,0-3-30 16,1-5-17-16,-1 2-99 15,0 0-149-15,7-25 191 16</inkml:trace>
  <inkml:trace contextRef="#ctx0" brushRef="#br0" timeOffset="138313.47">16625 13415 628 0,'47'-10'253'0,"-43"9"-153"15,-2 1 5-15,6 1-11 16,-8-1-24-16,0 0-55 16,-2 1-21-16,1-1-18 15,0 0 5-15,-3 2 21 16,-14-1 9-16,-30 28 5 15,30-23-2-15,-2-3-1 16,6 1 1-16,4-4-23 16,1-1-83-16,5-2 64 0</inkml:trace>
  <inkml:trace contextRef="#ctx0" brushRef="#br0" timeOffset="138937.72">16803 13351 684 0,'0'0'235'0,"0"0"-228"16,0 0-30-16,-1-1-18 15,0 0-7-15,0 0 7 16,1 0 9-16,-1 1 20 16,-6-3 8-16,0-1 8 15,5 3 7-15,-5-3 20 16,6 3 42-16,0 0 77 15,0 0 15-15,0 0 11 0,0 0-28 16,1 0-63 0,0 0-13-16,0 0-19 0,11 1-11 15,3 1-17-15,21 4-8 16,-23-4-21-16,-4-1-13 16,1-5-34-16,1 1-15 15,5-2-10-15,5 0-37 16,-2 1 3-16,3-1 11 0,-5 0 28 15,-1-2 27-15,0 6 90 16,-3 2 6-16,-6-1-5 16,1 6 20-16,-3 5-62 15,-2-2-2-15,-2 12-2 16,-6-1 6-16,-5 14 28 16,-5 5 19-16,-3 11 38 15,1 2 5-15,-2 1-16 16,4-2-16-16,1-7-30 15,1-3-7-15,8-15 8 16,6-5 17-16,10-12-49 16,6-8-13-16,7-23 1 15</inkml:trace>
  <inkml:trace contextRef="#ctx0" brushRef="#br0" timeOffset="155246.21">16358 7175 362 0,'0'0'198'16,"0"0"-54"-16,0 0-63 16,0 0-29-16,0 0-28 15,-1 0-8-15,0 0-13 16,0 7 1-16,-1 13 7 0,-3 28 11 15,-2-19 8-15,-2 5 0 16,-3 9-10-16,1 4-8 16,-1 5-7-16,2 3 1 15,6-4 3 1,-8-8 0-16,11-12 5 0,-3-11 2 16,-2-14-89-16,7-3-111 15,-1-22 117-15</inkml:trace>
  <inkml:trace contextRef="#ctx0" brushRef="#br0" timeOffset="155864.54">16502 7075 253 0,'3'0'140'0,"-2"-1"-16"16,1 2-42-16,-2-1-34 15,0 0-5-15,0 0-7 0,0 0-7 16,0 0-17-16,0 0-8 15,0 0-9-15,-1 7 3 16,-2 12 24-16,-7 26 16 16,3-10 23-16,-4-3 2 15,-4 11-3-15,-3 3-6 16,-2 5-10-16,-1 1-2 0,2-8-9 16,2-2-6-16,2-18-7 15,4-1-3-15,5-10 2 16,1-7 5-16,6 0 7 15,-1-7 0-15,0-8-5 16,4 1-6-16,2-10-7 16,5 2 0-16,2-1 0 15,-3 3 2-15,2 5 4 16,-3-3 3-16,0 5 5 16,-1 3-1-16,-1 1-16 15,-2 3-9-15,1 4-23 16,-4-2-12-16,1 9-9 15,0 4 0-15,-2 6 16 16,1 6 11-16,-1-3 21 16,-1-1 6-16,2-9 11 15,-2-3 9-15,3-6-2 0,3-4 5 16,2-10-111-16,4-5-96 16,5-7 108-16</inkml:trace>
  <inkml:trace contextRef="#ctx0" brushRef="#br0" timeOffset="156331.97">16605 7332 511 0,'3'0'233'0,"-4"0"-88"15,3 1-23-15,-2-1-34 16,-1 0-23-16,1-1-42 16,-1 0-24-16,1 1-13 15,0 0-5-15,0 0-7 0,-1 0 1 16,0 0 10-16,-1 8 10 15,-5 12 17-15,-11 31 10 16,11-19 10-16,0 1 3 16,7 1 3-16,0-3 2 15,2-7-1-15,4-2 4 16,-1-9 15-16,2-4-10 16,6-9-54-16,0-4-27 0,6-17-67 15,-4-4 1-15,0-11 61 16,-4-1 20-1,-7 2 49-15,-2 0 11 0,-10 2-24 16,1 8-19-16,-7 7-55 16,1 7-38-16,0 9-124 15,-1 2 139-15</inkml:trace>
  <inkml:trace contextRef="#ctx0" brushRef="#br0" timeOffset="156736.97">16822 7204 660 0,'4'0'267'0,"0"1"-187"16,-2 1-43-16,-2-2-45 15,-1 0-31-15,0 5-9 16,-2 17 8-16,-11 39 25 15,3-19 13-15,-2 8 28 16,-1 2 7-16,-4-6 5 16,7-5-1-16,1-15-12 15,4-4-1-15,10-9 19 16,-5-8-3-16,8-5-77 16,2-11 38-16</inkml:trace>
  <inkml:trace contextRef="#ctx0" brushRef="#br0" timeOffset="157005.75">16936 7179 326 0,'1'0'146'15,"0"5"-23"-15,0 2-150 16,-3 6 1-16,-1 2 12 0,-8 6 24 15,1 1 20-15,-1 7 52 16,0 1 23-16,3 7 21 16,3-1-5-16,0 0-35 15,1 2-20-15,1-7-24 16,0-2-7-16,2-10-17 16,0-10-6-16,1-4-54 15,-1-4-66-15,2-3 69 16</inkml:trace>
  <inkml:trace contextRef="#ctx0" brushRef="#br0" timeOffset="157199.34">16930 7419 519 0,'5'-4'265'0,"-3"-1"-66"0,-2 4-92 16,0 1-61-16,0 0-47 15,-1 0-51-15,0 0-9 16,0 0 12-16,-6 1 16 15,-15 6 22-15,-25 10 8 16,27-8 10-16,3-1 3 16,5-1-1-16,3-4-34 0,7-2 20 15</inkml:trace>
  <inkml:trace contextRef="#ctx0" brushRef="#br0" timeOffset="157748.71">17020 7418 254 0,'-1'15'166'0,"-5"3"-8"15,1 4 4-15,-5 2-46 16,1-2-25-16,-1-3-36 16,3-5-16-16,1-6-11 0,1-5 25 15,5-2 14 1,1-7-1-16,3-4-11 16,3-5-28-16,1-11-21 0,0 3 1 15,2-9 20-15,1 2 12 16,1 1 13-16,-2-3 1 15,0-1-19-15,0 0-12 16,-2-1-16-16,1 8-2 16,2 6-8-16,-4 4-9 0,1 10-12 15,-1 2-3-15,-4 5-20 16,1 6-5-16,-1 8 4 16,0 5 0-16,-3 10 30 15,0 1 16-15,-2 3 13 16,0-1 3-16,2-1-3 15,-3 0-2-15,2-5-2 16,1 2 0-16,0-4-1 16,0-5-1-16,-1-5-4 15,2-1-7-15,0-8-29 16,1 0-13-16,-4-5-68 16,-2-4-16-16,4-6 0 15,-4-7-31-15,3-9 121 16</inkml:trace>
  <inkml:trace contextRef="#ctx0" brushRef="#br0" timeOffset="157944.84">17128 7405 530 0,'6'0'238'0,"0"3"-105"16,-8-3-79-1,-6-2-52-15,8 2-25 0,0 1-28 16,-2-1-7-16,1 0 19 15,0 0 18-15,-18 2 23 16,-26 6 13-16,29-1 5 16,1-2-2-16,4-3-11 15</inkml:trace>
  <inkml:trace contextRef="#ctx0" brushRef="#br0" timeOffset="158281.77">17307 7244 727 0,'1'5'236'16,"-2"7"-247"-16,-2 3-2 0,-5 10 9 16,-2 6 5-16,0 9 23 15,0 5 5-15,6 1 2 16,-2-6-2-16,2-9-13 16,2-5-2-16,-5-15 4 15,7-2-7-15,5-5-70 16,-5-7-110-16,9-10 106 15</inkml:trace>
  <inkml:trace contextRef="#ctx0" brushRef="#br0" timeOffset="158556.51">17431 7155 190 0,'-3'7'86'15,"-6"7"-15"-15,-2 0 27 16,-9 2 21-16,-6 3-6 16,-7-1-23-16,-1-3-18 15,3 0-18-15,2-3-10 16,11-3-15-16,-1-4-5 0,10-2-2 15,0-3-8-15,1 0-117 16,7 0-111-16,-4-2 129 16</inkml:trace>
  <inkml:trace contextRef="#ctx0" brushRef="#br0" timeOffset="158883.21">17458 7152 358 0,'4'3'150'0,"-3"-6"-88"0,2 7-53 15,-3-4-30-15,0 0 0 16,0 0 24-16,-1 5 30 15,0 5 51-15,0 3 18 16,-1 34 24-16,-2-23-13 16,-2 11-35-16,-1 5-13 15,-2 3-34-15,4 1-12 16,1-11-8-16,0 0-3 0,1-14 1 16,0-4-15-16,3-4-90 15,-1-12-62-15,3-8 90 16</inkml:trace>
  <inkml:trace contextRef="#ctx0" brushRef="#br0" timeOffset="159165.44">17570 7118 279 0,'3'-2'141'0,"-3"0"-34"15,2 2-27-15,-3 0-48 16,0 0-21-16,0 0-11 0,-1 7 16 16,-3 18 48-16,-6 30 16 15,7-18-3-15,-3 0-14 16,1 8-27-16,-3-3-9 16,6 4-11-16,1-6 1 15,1-8 1-15,2-3 0 16,1-8-10-16,3-2-26 15,0-9-92-15,0-3-65 16,-4-6 99-16</inkml:trace>
  <inkml:trace contextRef="#ctx0" brushRef="#br0" timeOffset="159342.57">17604 7331 303 0,'-5'3'104'0,"-12"4"-98"15,-3 3 23-15,-6 2 15 16,-2 1-8-16,-2-1-26 16</inkml:trace>
  <inkml:trace contextRef="#ctx0" brushRef="#br0" timeOffset="164515.06">16855 8517 110 0,'0'24'77'16,"1"2"8"-16,-1 2-30 16,0 0 0-16,-3 2-6 0,1 2-1 15,-2 4 13-15,0 0 2 16,1 3 8-16,1-2 4 15,-2-6-4-15,2 3-7 16,1-7 2-16,0 1-2 16,2 1 7-16,1-2 1 15,1 1-3-15,-1-4 1 16,1-1-15-16,-1 0-9 16,1-2-9-16,1 2-8 0,-1-3-13 15,0-1-3-15,-2-1-8 16,-1 2-2-16,1 0-1 15,-1 0-2-15,2-1 0 16,-1-3 0-16,-1 0 0 16,0-1 0-16,-1-2 2 15,-1 0 0-15,0-3 3 16,2-1 2-16,2-4 0 16,1-1-9-16,-3-4-53 15,0 0-53-15,0 0-171 16,0-1 175-16</inkml:trace>
  <inkml:trace contextRef="#ctx0" brushRef="#br0" timeOffset="165796.91">16870 9896 484 0,'0'-1'201'16,"0"1"-99"-16,0-1-61 16,0 1-6-16,1 0-9 15,0 0-9-15,5 7-16 16,2 10 0-16,8 27 11 15,-12-22 4-15,2 7 4 16,-2 1 7-16,3 8 19 16,-2 5 5-16,-2-1 24 15,2 3 6-15,0-3-6 16,1-2-1-16,4 0-25 16,-1-4-14-16,-2 0-23 15,-1 5-5-15,-2-1-7 16,-1 4 0-16,-2 1-3 15,0 2 0-15,-1-5 1 16,-1-3 0-16,-1 0 1 16,0-3 1-16,-1 4 0 0,-1 0 2 15,0 1 1-15,1 1 0 16,2 0 0-16,1-2 1 16,2-5 1-16,1-3 0 15,-1-4 26-15,4 2 9 16,-2 1 17-16,1-1 7 15,-1-1-16-15,0-4-3 0,-1-4-14 16,-1-5-7-16,-1-5-13 16,-1-4-9-16,-1-1-7 15,-1-1-4-15,-1-3-3 16,1 3-1-16,1-5-13 16,0 0-8-16,0 0-11 15,0 0-3-15,0 0 5 16,0 0 6-16,0 0-13 15,0 0-6-15,0 0-76 16,0 0 84-16</inkml:trace>
  <inkml:trace contextRef="#ctx0" brushRef="#br0" timeOffset="167213.81">16522 11743 561 0,'4'-2'290'15,"-3"-1"-62"-15,0 0-107 16,2-3-51-16,0 1-13 16,-1-1-21-16,1 1-13 15,-1 1-24-15,-1 1-10 0,-1 2-14 16,0 0-3-16,0 0 0 15,-1 0 5-15,-18-2 21 16,-30 15 7-16,19 11 16 16,3 4 4-16,1 8 6 15,0-1 1-15,9 9 2 16,1 3 2-16,9-1 1 16,4 0 0-16,4-2 5 15,6-6 2-15,8-5 12 16,2-5 8-16,5-11-18 15,3-4-7-15,-1-10-52 16,4-4-23-16,2-9-3 16,0-4-3-16,-5-4 29 15,0 0 9-15,-7-1 4 16,-6 2-3-16,-4 2-4 0,-3 4-4 16,-9 0-11-16,-2-1-3 15,-7 1-4-15,-3 0 2 16,-5 3 11-16,0 2 6 15,-4 1 7-15,0 2 3 16,3 3 8-16,3 3 4 16,7 5 9-16,3-2 7 15,5 1 20-15,2-3 11 0,6 1 0 16,2-1-8-16,4-3-44 16,3-5-21-16,3-5-21 15,5-2 1-15,1-1 17 16,-2 1 8-16,0 1 7 15,-6 3-3-15,-3-1-7 16,-3 4 0-16,-2 3-3 16,-1-2-6-16,-1 3-22 15,2 1-13-15,-3-2 6 16,2 3 11-16,-1 6 22 16,-1 2 13-16,-3 10 4 15,-1 7 4-15,1 9 27 16,-2 3 13-16,5 1 14 15,-2-2 2-15,3-6-3 16,3-5-8-16,1-12-14 0,-5-3-8 16,-2-11-53-16,3 1-43 15,-9-6-167-15,9-7 149 16</inkml:trace>
  <inkml:trace contextRef="#ctx0" brushRef="#br0" timeOffset="167497.63">16719 11932 925 0,'9'4'344'0,"-5"-2"-248"16,2 0-83-16,-5 2-12 15,-1 2-1-15,-1 1-5 16,-5 4-4-16,2 5-2 15,0 3 5-15,3 11 10 16,-4 0 5-16,3 4 17 16,-2-5 8-16,4-6 8 15,0-2 1-15,4-9-2 16,3-1-17-16,2-10-32 16,4-2-22-16,3-8-177 0,4-2-187 15,-3-4 253 1</inkml:trace>
  <inkml:trace contextRef="#ctx0" brushRef="#br0" timeOffset="167737.34">16820 11979 904 0,'-1'1'297'0,"-4"2"-286"16,-3 3-15-16,-7-2 10 16,-4 2 2-16,0 0-6 15,-1-4-1-15,1 2 4 16,0-2 3-16,3-2-86 16,2 1-192-16,6-1 181 15</inkml:trace>
  <inkml:trace contextRef="#ctx0" brushRef="#br0" timeOffset="167945.53">16912 11868 832 0,'0'0'266'16,"-5"0"-287"-16,-4 0-42 0,-10 0 13 15,-1 5 23-15,-4 0 36 16,-5 0 5-16,-2 3 1 16,3-4 2-16,3-2-11 15</inkml:trace>
  <inkml:trace contextRef="#ctx0" brushRef="#br0" timeOffset="168467.05">16923 12045 908 0,'6'15'309'0,"-1"3"-284"0,-2-1-23 15,-3-1 7 1,1-1 0-16,-2-6 17 0,1 0 3 15,-1-5 1-15,1-3-1 16,0 0-23-16,0-1-15 16,0 0-14-16,0-1-2 15,0 0 10-15,0 0 11 0,1-7 18 16,2-9 11-16,7-25 9 16,-4 23 4-16,0 4-2 15,-1-1-5-15,-2 5-8 16,-1 2-1-16,-1 2 8 15,0 4 14-15,0 3 23 16,1 2 0-16,-2-2-15 16,0 0-17-16,0 0-26 15,2 15-3-15,38 34 4 16,-26-27 3-16,2-2 4 16,3-2 4-16,1-5 10 15,-1-1 4-15,-5-6 0 16,-2-4-14-16,-4-8-42 15,-3-5-17-15,-2-13-11 16,-2-5 10-16,-5-10 24 16,1-3 9-16,-4 5 8 15,0 1-32-15,1 7-197 16,-3 5 165-16</inkml:trace>
  <inkml:trace contextRef="#ctx0" brushRef="#br0" timeOffset="168720.6">17260 12095 677 0,'-1'-3'344'0,"5"3"-47"15,-1 0-240-15,-3 0-102 16,0 0-92-16,0 0 90 16</inkml:trace>
  <inkml:trace contextRef="#ctx0" brushRef="#br0" timeOffset="169211.95">17430 11754 210 0,'3'-1'182'0,"0"0"84"16,-2 0-17-16,-1 0-17 15,2 0-28-15,0 1-63 16,-1 0-38-16,-1 0-55 16,0 0-19-16,0 0-34 15,0 2-5-15,2 16-2 16,-5 27 3-16,-2-20 9 16,-1-3 2-16,2 0 7 15,3-1 3-15,1-4 8 0,1 1 5 16,-1-9 13-16,1-2 6 15,3-3 0-15,3-2-13 16,5 2-49-16,0-3-27 16,3 0-63-16,-2-3-50 15,4-7-189-15,-1-1 225 0</inkml:trace>
  <inkml:trace contextRef="#ctx0" brushRef="#br0" timeOffset="169511.61">17635 11643 770 0,'3'2'293'15,"-5"1"-207"-15,2 4-32 16,-3 2 0-16,3 6-11 15,0 2-10-15,-2 7-9 16,-6 5-2-16,4 9 10 0,-3 0 4 16,2 4 1-16,3-2-2 15,-3-4-11-15,1 3-10 16,5-4-8-16,-6-3 1 16,5-9-17-16,3-6-21 15,-2-6-50-15,4-4-84 16,-2-8 106-16</inkml:trace>
  <inkml:trace contextRef="#ctx0" brushRef="#br0" timeOffset="170058.21">17751 11757 969 0,'4'0'346'0,"-3"2"-271"15,1-1-14-15,-2-1-1 16,0 0-16-16,-1 0-45 0,0 0-21 16,0 0-12-16,-5 20 6 15,-12 33 16-15,5-21 8 16,-4 1 10-1,5 2 3-15,6 2 5 0,3-2 3 16,3-3 9-16,0-3 7 16,4-5 15-16,2-4 2 15,6-5-1-15,3-3-18 16,4-3-45-16,2-5-19 16,1-6-28-16,-1-4 2 15,1-4 10-15,-3-7 5 0,-3-2 5 16,-1-5 0-16,-4-4 6 15,-1 5 3-15,-5 4-58 16,-4 4-10-16,-6 7-49 16,-2 0-8-16,-5 3 56 15,-2 3 13-15,0 8 56 16,-5 1 16-16,0 7 46 16,-1 1 28-16,0-1 50 15,5 5 16-15,0-4-5 16,7 1-19-16,6-4-35 15,-2-4-12-15,3-8-13 16,1 0-36-16,2-2-165 16,-2 1 116-16</inkml:trace>
  <inkml:trace contextRef="#ctx0" brushRef="#br0" timeOffset="170328.6">17995 11775 1022 0,'8'5'433'0,"-5"-2"-201"16,1 1-134-16,-3-4-48 16,-1 0-14-16,0 0-53 15,0 0-43-15,0 0 37 16</inkml:trace>
  <inkml:trace contextRef="#ctx0" brushRef="#br0" timeOffset="170520.5">17963 11957 1000 0,'8'12'463'0,"-6"-10"-92"0,1-2-313 0,-3-1-29 15,0 1 2-15,0 0-76 16,0 0-71-16,0-1 69 15</inkml:trace>
  <inkml:trace contextRef="#ctx0" brushRef="#br0" timeOffset="172564.25">18133 11725 293 0,'29'-33'200'16,"-26"27"31"-16,-3 3-42 15,1 3-21-15,-2 0 17 16,0 0-19-16,0 0-11 0,0 0-55 16,0 0-36-16,0 0-36 15,0 9-20-15,-1 11-9 16,-3 30 0-16,3-15 9 16,-1 1 6-16,-1 4 6 15,3 2 3-15,-1-4-1 16,1-1-3-16,7-6-5 15,-5-7-4-15,2-8-4 16,-2-9-5-16,-3-4-71 16,5-3-71-16,-3-7 86 15</inkml:trace>
  <inkml:trace contextRef="#ctx0" brushRef="#br0" timeOffset="172908.26">18288 11631 485 0,'4'5'242'0,"-2"2"-62"15,0 1-62-15,0 2-12 16,0 3-10-16,-1 11 0 16,0 2 0-16,0 10-6 15,-2 5-8-15,-1 2-17 16,1 4-13-16,-2 0-20 16,1-1-3-16,3-6-8 15,2-5 1-15,1-10 0 16,2-4-2-16,-3-12-27 15,0-1-55-15,0-10 41 16</inkml:trace>
  <inkml:trace contextRef="#ctx0" brushRef="#br0" timeOffset="188410.2">16508 12523 449 0,'3'-3'205'0,"0"0"-55"16,0 0-26-16,-2 2 2 15,2-2 1-15,-2 2-7 16,2-2 1-16,-1 1-7 0,-2 1-4 16,0 0-51-16,0 0-24 15,0 1-39-15,0 0-15 16,7 20 5-16,-4 30 8 15,-11-23 8-15,1 1 6 16,4 1 11-16,2-2 6 16,4-5 21-16,4-1 10 0,3-10 1 15,1-1-6 1,6-3-35-16,2-4-20 0,4-3-31 16,3-6-6-16,-5-4 3 15,0 1 5-15,-7-1-26 16,-7 3-33-16,0 0-198 15,-4 0 188-15</inkml:trace>
  <inkml:trace contextRef="#ctx0" brushRef="#br0" timeOffset="188695.03">16716 12593 707 0,'0'-1'220'16,"0"0"-250"-16,0 0-41 16,-1 0 3-16,0 0 16 15,-13-1 49-15,-39 3 18 0,23 1 25 16,6 2 0-16,-2-3-12 15,8-1-6-15,5 1 1 16,1 0 0-16,6-1-88 16,3 0-114-16,1-1 112 15</inkml:trace>
  <inkml:trace contextRef="#ctx0" brushRef="#br0" timeOffset="188977.84">16815 12413 591 0,'0'2'205'0,"-11"-2"-133"0,0 5-47 16,-15 4 27-16,-2 1 34 15,-5 3 12-15,-1-3-12 16,-2-1-26-16,-1-3-10 16,3-1-21-16,2 0-6 15,8-4 2-15,9 1-6 0,10-2-169 16,3 2-132-16,8-4 166 16</inkml:trace>
  <inkml:trace contextRef="#ctx0" brushRef="#br0" timeOffset="189246.93">16827 12514 873 0,'11'12'324'0,"5"4"-245"16,2 1-58-16,4 3-30 16,1 4-7-16,4-3-13 0,-4 1-15 15,0-1-13-15,-3-5-2 16,-4-3-32-16,-5-5-50 16,-3-6-42-16,-3-2 101 15</inkml:trace>
  <inkml:trace contextRef="#ctx0" brushRef="#br0" timeOffset="189515.8">17068 12499 721 0,'-1'6'251'15,"-5"-1"-207"-15,-2 10-12 16,-3-1 16-16,-6 7 24 16,1 4 3-16,-7-1 1 15,1 6-6-15,-6 0-20 16,2 3-12-16,6-4-19 16,2-4-3-16,12-11-8 0,1-8-6 15,5-5-80-15,3-4-85 16,8-13 101-16</inkml:trace>
  <inkml:trace contextRef="#ctx0" brushRef="#br0" timeOffset="189749.59">17133 12769 1410 0,'10'7'495'0,"-2"-5"-430"16,-4 2-60-16,-5-4-27 16,1-3-91-16,-1 2-88 15,0 0 115-15</inkml:trace>
  <inkml:trace contextRef="#ctx0" brushRef="#br0" timeOffset="193124.6">17408 12457 315 0,'0'-1'199'16,"0"0"-13"-16,0 0-29 16,0 0-29-16,0 0-14 0,0 0-8 15,0 0-18-15,0 1-33 16,0 0-15-16,0 1-28 15,1 15-4-15,-2 33-3 16,-7-23-1-16,-1 4 4 16,1 1 1-16,0-8 3 15,1 1 2-15,4-4 8 16,2-5 6-16,3 1 17 16,5-4 5-16,6-1 12 15,1-1-6-15,3-2-19 16,1-2-10-16,4-5-24 15,0-1-3-15,4-1-9 16,-4-3-5-16,-1-4-13 16,-2-3-8-16,-6-6-4 15,3 0 0-15,-8-1 5 16,4 5 6-16,-3-2 4 0,-1 4-5 16,-8 1-40-16,-3 1-7 15,-10 5-3-15,-2 2 9 16,-4 6 42-16,-5 5 13 15,4 4 15-15,-4 0 7 16,4 3 34-16,2-2 15 16,3 3 22-16,2-2 6 0,5-5-16 15,2-1-10-15,5-7-8 16,1 3-5-16,1-2-42 16,-1-3-46-16,0 0-164 15,0 0 131-15</inkml:trace>
  <inkml:trace contextRef="#ctx0" brushRef="#br0" timeOffset="193385.41">17746 12497 1340 0,'3'0'498'0,"-2"0"-400"0,2 4-22 16,-3-4-47-16,0 0-19 0,0 0-62 15,0 0-80-15,0 0 86 16</inkml:trace>
  <inkml:trace contextRef="#ctx0" brushRef="#br0" timeOffset="193576.26">17740 12620 1439 0,'2'9'524'0,"4"-4"-409"15,1 1-41-15,-8-5-28 16,2-1-6-16,-1 0-40 16,0 0-34-16,0 0-73 15,0-1-70-15,0 0 112 16</inkml:trace>
  <inkml:trace contextRef="#ctx0" brushRef="#br0" timeOffset="193951.41">17891 12358 852 0,'1'-1'345'0,"2"1"-184"15,-1 0-36-15,1 2-3 16,-2 0-21-16,9 18-45 16,4 26-18-16,-16-13 2 15,2 3 4-15,-1 5 7 16,2 2 0-16,0-7-12 15,2-1-7-15,2-10-10 16,0-6-5-16,-1-5-5 16,0-5-13-16,-2-8-101 0,-1-2-96 15,1-19 116-15</inkml:trace>
  <inkml:trace contextRef="#ctx0" brushRef="#br0" timeOffset="194575.96">18164 12411 523 0,'6'-6'208'0,"-2"-3"-129"16,0 2-19-16,0-1-22 15,-1 0-13-15,-3 4-28 16,-2-1-11-16,-4 0-16 16,-3 2-7-16,-6 3 0 15,-5 2 2-15,-9 9 22 16,1 2 13-16,0 9 17 16,4-3 12-16,9 0 61 15,4 3 44-15,10-3 50 0,3 1 11 16,6 1-33-16,3-2-40 15,4-3-45-15,1-2-15 16,2-3-28-16,-1-1-9 16,4-2-19-16,-6-2-4 15,1-5-5-15,-2 2-2 16,-8 1-2-16,5 6 0 16,-2 0-6-16,1 0-4 15,-3 2-6-15,-6-3-3 0,-5 7-3 16,-3 3 2-16,0 3 6 15,2-3 3-15,0-4 1 16,1-3-5-16,-5-11-13 16,1-2-8-16,1-5-5 15,-1-3 8-15,8-3 17 16,-4-2 15-16,7-6 20 16,-3-3 6-16,2 2 3 15,8-4-1-15,-3 1-7 16,6-1-5-16,5-6-25 15,-5 1-7-15,4-2-39 16,-3-2-14-16,-2-2-5 16,2 2-24-16,-9 3-223 15,1 6 232-15</inkml:trace>
  <inkml:trace contextRef="#ctx0" brushRef="#br0" timeOffset="200186.68">16483 7846 571 0,'3'-1'203'0,"-1"-1"-168"15,1 0-33-15,-3 1-1 16,0 0-1-16,0 0 0 0,0 0 2 16,0 0 8-16,0 0 40 15,0 0 26-15,0 0 59 16,0 0 11-16,0 1-11 15,0 0-19-15,-1 0-59 16,0 0-18-16,-4 19-26 16,-11 27-6-16,4-15 2 15,-3 1 1-15,-1 0 9 16,0 4 5-16,1-6 5 16,2 2 4-16,6 0 9 15,0 1 2-15,4-5-1 16,2 2-2-16,3-6-11 15,3-1-13-15,5-4-38 16,2-2-27-16,5-6-81 16,0-2-82-16,5-6 135 15</inkml:trace>
  <inkml:trace contextRef="#ctx0" brushRef="#br0" timeOffset="200588.63">16641 7955 600 0,'2'0'241'0,"5"4"-141"15,-8-8-31-15,-4 2 4 16,6 2 9-16,-2 0 25 16,1 0-4-16,0 0-31 15,0 0-8-15,2 21-31 16,-5 30-10-16,0-15-2 0,-4 4-1 15,1 0-6-15,0-2-1 16,3-3-3-16,1-5 1 16,0-12-8-16,4-2-23 15,3-13 3-15,6-12 6 16</inkml:trace>
  <inkml:trace contextRef="#ctx0" brushRef="#br0" timeOffset="201287.63">16794 7972 964 0,'0'3'347'0,"3"4"-280"16,-3-7-28-16,2 3-6 15,-5-4-3-15,2 1-10 0,1 0-3 16,0 0 1-16,0 0 4 16,0 0 28-16,0 0 13 15,0 0 1-15,0 0-4 16,0-1-30-1,0 0-15-15,8-2 0 0,2-1-1 16,28-11 2-16,-27 12 0 16,3 0-2-16,2 2-2 15,-1-2-3-15,0 0-6 16,-6 3-17-16,1 1-6 0,-2 0-14 16,0 5-4-16,1 1-2 15,-4 0-1-15,0 7 3 16,-6-2 1-16,-4 6 13 15,-2-1 4-15,-7-1 10 16,-1 2 5-16,-6-3 4 16,2 0 1-16,1-7 0 15,5-3 2-15,6-5 5 16,3 1 6-16,3 0 36 16,1 0 18-16,0-1 7 15,0 0-6-15,0 0-47 16,1 0-25-16,17 4-41 15,24 9-10-15,-27-4-20 16,2 3-34-16,-4 4-39 16,-2-1-11-16,0 4 12 15,-5-1 40-15,-7 0 77 0,-3 4 31 16,-10-4 49-16,2 4 13 16,-13-2 12-16,0 0-4 15,-3-8-20-15,-5-5-12 16,5-6-23-16,0-8-22 15,10-7-117-15,1-9 89 0</inkml:trace>
  <inkml:trace contextRef="#ctx0" brushRef="#br0" timeOffset="201736.86">17180 7968 1014 0,'4'4'359'16,"-7"-4"-327"-16,0 2-37 15,2-2-25-15,0 0 4 16,-13 13 29-16,-23 37 16 16,25-25 16-16,0 3 2 15,2 2-5-15,-1 1-2 0,11 1 1 16,0 1 1-16,9-2 4 16,2-4-4-16,4-6-10 15,5-3 4-15,10-9-13 16,-7-7 0-16,1-14-8 15,2-7-11-15,-11-15-8 16,7-4-3-16,-8-11 4 16,-9-1 4-16,-5 1 6 15,-7 5-30-15,-5 10-61 16,-6 9-61-16,-4 7-226 16,1 12 247-16</inkml:trace>
  <inkml:trace contextRef="#ctx0" brushRef="#br0" timeOffset="202437.58">17357 7786 560 0,'0'0'235'0,"0"0"-137"16,0 0-34-16,1 0-16 15,5 4 0-15,6 0 20 16,24 29 11-16,-25-18 4 16,2-1 2-16,4 6-13 15,0 5-11-15,4 5-18 16,1 7-14-16,-2 0-23 15,-2 4-6-15,-4 6-11 16,-7-1-7-16,-14 5-6 16,-3 1-28-16,-10-1 37 15</inkml:trace>
  <inkml:trace contextRef="#ctx0" brushRef="#br0" timeOffset="-209600.83">19509 7364 347 0,'0'0'218'0,"0"0"0"15,0 0-30-15,0 0-61 16,0 0-26-16,3 9-45 0,-3 6-18 15,-5 26-18-15,-1-20-1 16,-6 1-2-16,2-1 0 16,2 2 5-16,-2-2 1 15,5-6-1-15,1-3-2 16,2-7-8-16,2-1-1 16,0-2-3-16,-2 0-6 15,2-2-14-15,-1 0-4 0,0-1-5 16,0 0 3-1,0 0 7-15,0 0 4 0,0-2 3 16,0-14 3-16,2-30 11 16,2 23 5-16,3-7 11 15,2-2 3-15,2-6 3 16,3-3-1-16,0-3 1 16,1-1 3-16,3 3-1 15,-5-1-2-15,1 4-4 16,1 2-4-16,-5 3-7 15,5 6-1-15,0 8-3 16,-2 2 1-16,3 10 10 16,-6 1 11-16,-3 1 10 15,5 8-1-15,-3 5-7 16,0 7-13-16,-2 3-18 16,-2 1-6-16,-4 2-12 15,1 5-3-15,-1 10 0 16,-2 4 2-16,4 16 6 0,-2-3 3 15,1 8 8-15,-1 0 1 16,1-2 2-16,-4-8 0 16,4-8-3-16,-3-10 0 15,-3-17-4-15,5-1-10 16,1-11-37-16,-2-2-9 16,2-10-39-16,-1-7-11 0,-3-11-22 15,3 1-35-15,1-2-116 16,1 5 174-16</inkml:trace>
  <inkml:trace contextRef="#ctx0" brushRef="#br0" timeOffset="-209393.82">19689 7380 263 0,'18'-27'206'15,"-18"23"19"-15,4 1-75 16,-3 0-21-16,-1 2-6 16,0 0-3-16,0 0-12 15,0 0-11-15,-1 0-29 16,0 0-9-16,-1 0-6 15,-17-1-3-15,-27 7-10 16,21 4-4-16,-6-1-15 16,6 2-5-16,6-4-6 0,-1-4 0 15,13-1-3-15,2-5-37 16,1-6-234-16,9-3 188 16</inkml:trace>
  <inkml:trace contextRef="#ctx0" brushRef="#br0" timeOffset="-208617.33">19848 7351 506 0,'7'0'190'0,"-2"0"-120"15,-3 0-1-15,-2 1 11 16,0-1 1-16,0 0 6 16,0 0-5-16,-1 13 2 15,-2 5-6-15,-6 28-35 0,3-18-8 16,1 5-17-16,0-3 1 15,1-4 10-15,1-4 3 16,0-15 6-16,3 2-2 16,1-9-21-16,0-8-14 15,4-10-17-15,-1-10-6 16,4-10 6-16,0-1 8 16,1-2 11-16,1 3 5 15,2 9 1-15,-4 3-2 16,-1 9 0-16,1 3-3 0,-5 5 3 15,2 5-2-15,1 9-4 16,-3 0 0-16,-1 5-2 16,0 1-1-16,-2 4 2 15,-1 4 0-15,-2 0-2 16,0 2 2-16,-2 1 5 16,1 1 4-16,3-5 10 15,0 3 4-15,3-4 6 16,2-4 0-16,0-2-3 15,4-5-4-15,4 0-15 16,-1-6-10-16,12-1-17 16,-11-11-6-16,8-8-1 15,-6-3 6-15,-8-9 8 16,7 2 4-16,-3-2 6 16,0 0 2-16,2 0 2 0,-3 0 1 15,1 6 0-15,-1 6 2 16,-2 10 8-16,1 5 1 15,-7 7-1-15,1 5-2 16,1 11-12-16,-8 4-5 0,-4 13 1 16,1 3-1-16,1 1 7 15,4-1 3-15,-5-13 3 16,8 2-2-16,2-8-29 16,5-4-25-16,8-2-71 15,-3-4-12-15,4-9 79 16</inkml:trace>
  <inkml:trace contextRef="#ctx0" brushRef="#br0" timeOffset="-207901.35">20291 7194 458 0,'1'2'131'0,"-2"0"-157"16,-1 4 2-16,1-6 8 16,0 0 44-16,0 0 40 15,-1 7 68-15,0-1 18 0,-1 4 4 16,0 1-26-16,-10 27-55 15,6-17-16-15,-1 10-35 16,-3 7-10-16,2 4-10 16,0 4 5-16,1-11 27 15,5-1 6-15,3-10 4 16,0-10-2-16,0-6 1 16,2-6-2-16,1-5-23 15,-1-8-8-15,0-12-34 16,1-5-6-16,-2-11 6 15,4-1-10-15,2 0-11 16,1 3-3-16,1 5 5 16,-1 7 16-16,2 5 20 15,-2 2 6-15,5 5 8 16,-4-4 0-16,6 4 5 16,-1-2 2-16,0 1 0 15,3 5-2-15,-1 3-3 0,-2-2-1 16,1 6 1-16,-3-1-2 15,-4 3-10-15,-3 3-9 16,-2 5-22-16,-3 2-6 16,-8 0-1-16,-3 8 5 15,-7 2 14-15,0 5 5 16,-3 3 7-16,-1-1 3 16,2-2 5-16,2 1 3 0,6-4 10 15,3-1 10-15,6-2 12 16,3-2 0-16,2-1-4 15,6 3-11-15,1 2-21 16,5-6-1-16,2 3-1 16,1-5 0-16,0-5-2 15,-1 0-16-15,-5-5-202 16,-3-2 158-16</inkml:trace>
  <inkml:trace contextRef="#ctx0" brushRef="#br0" timeOffset="-205364.39">20482 7366 355 0,'0'6'217'0,"-2"1"-33"16,4 3-52-1,-4 3-26-15,-2 4-17 0,4 2-8 16,-4 7-4-16,1-5 1 15,-3-3-14-15,0-1-12 16,6-3-16-16,-1-5-6 16,4-6 16-16,-2-4 0 15,-4-10 1-15,-1 2 3 16,2-3-18-16,2-3 1 0,6-4-2 16,-1-8-7-16,1-6-13 15,0-2-2-15,-3-1-5 16,10 0 1-16,-4 1 1 15,4 2 0-15,5 1 2 16,-3 3 1-16,7 12 4 16,-7 1 2-16,-1 8 1 15,-4 2-2-15,-6 5-14 16,4 3-9-16,-2 11-13 16,0 2-3-16,-5 6 5 15,1 5 7-15,-6 2 9 16,2 0 2-16,0 3 1 15,-2 0 0-15,0 0-16 16,-2 2-20-16,8 0-33 16,-1-3-5-16,5-2 14 0,2-4 22 15,-3-5 35-15,1-3 5 16,3-8-23-16,-4-7-23 16,2-3-93-16,-6-10-54 15,-1-5 117-15</inkml:trace>
  <inkml:trace contextRef="#ctx0" brushRef="#br0" timeOffset="-205165.92">20648 7321 1034 0,'9'5'420'0,"4"2"-284"15,-11-3-50-15,-2 0-88 16,-8-1-24-16,-7 0-13 15,-7 0 4-15,-3 2 16 16,-5 1 7-16,-3-4-5 16,9-1-37-16,5-4-309 15,7-1 258-15</inkml:trace>
  <inkml:trace contextRef="#ctx0" brushRef="#br0" timeOffset="-204496.86">20773 7356 511 0,'6'17'242'16,"-5"2"-101"-16,-3-2-65 15,0-1-17-15,-2-7-25 16,2-2-6-16,1 0-20 16,1-5-1-16,-3-6-5 15,2-6-1-15,-1-14 2 16,3-2-3-16,5-5 1 16,1-2 3-16,2 3 39 15,-3-4 25-15,-2 3 40 16,1 2 11-16,1 8-23 15,-1 6-20-15,0 9-23 16,-1 1-4-16,-4 2-5 16,4 3-6-16,0 10-22 15,-1 3-13-15,1 12-13 0,-2 5-3 16,-1 1 8 0,-1 5 5-16,0-6 9 15,2-4 4-15,1-9 7 0,1-5 3 16,2-11-6-16,1-2-10 15,3-12-36-15,4-9-31 16,5-9-27-16,3-4 6 16,2 2 28-16,-3-1 24 0,1 6 28 15,-5-1 0-15,4 3 2 16,-6 1 6-16,-4 2 18 16,-1 4 4-16,-14-2-2 15,5 10-6-15,-1 3-30 16,-1 7-16-16,3 15-18 15,-9 3-3-15,-7 16 2 16,6 8 13-16,5 8 21 16,1-1 10-16,11-4 26 15,-5-4 9-15,-3-9 6 16,11 0 0-16,5-6-8 16,1-7-10-16,5-9-83 15,-5-5 25-15,4-20 5 16</inkml:trace>
  <inkml:trace contextRef="#ctx0" brushRef="#br0" timeOffset="-200606.35">20091 8419 187 0,'17'-34'144'16,"-14"22"16"-16,7 7-32 15,-6-2-5-15,0 2 3 16,-3 4 4-16,1 1 6 16,-2 0-5-16,0 0-26 15,0 0-21-15,0 0-42 16,0 0-17-16,0 0-15 15,3 15-3-15,-5 30 5 16,2-19 9-16,-8 0 19 16,4 5 7-16,6 2 7 15,-1-3-6-15,3 4-18 16,-1-1-9-16,2 3-12 0,-4-1-2 16,1-1-1-16,1 3 0 15,-3-7 4-15,-1 1 2 16,1-5 6-16,0-3 1 15,2-2 0-15,1-1-5 16,0 3-6-16,-1 0-1 16,-5-2-3-16,3 3 4 15,0-1 7-15,-2 0 2 0,5-1 5 16,-1-4-3-16,-3-2 0 16,3 0 1-16,-1-2-1 15,-1-1 0-15,2 2-7 16,0-1-5-16,-2 0-4 15,-1 1-1-15,1-1-1 16,-1 3 0-16,0 2 0 16,0-2 1-16,0 3 2 15,0 0 0-15,1-2 3 16,2-3 0-16,2-3-1 16,-2-2-1-16,-2-5-5 15,2 1-16-15,-3-4-86 16,2-1-87-16,-1-1 114 15</inkml:trace>
  <inkml:trace contextRef="#ctx0" brushRef="#br0" timeOffset="-199533.59">20093 9897 287 0,'0'-1'127'0,"0"0"-60"16,0 1-12-16,0-1 25 15,0 0 28-15,0 0 56 16,0 0 20-16,0 0-28 15,0 0-23-15,0 1-54 16,0 0-23-16,2 16 8 16,0 29 5-16,-4-22 11 15,2 1 0-15,-3-2-25 16,5 3-13-16,-6 0-21 16,4-1-9-16,0 5-6 15,-4 2 1-15,8 1 5 16,-6-2 4-16,2-1 9 15,1-3 1-15,0 1-5 16,1-1-3-16,-1 2-3 16,-1-1 2-16,3 1 4 15,0 0 2-15,2 1 6 0,0 3 1 16,-3-3-1-16,0-1-3 16,2-3-11-16,-3 0-4 15,-1-1-7-15,4-2-2 16,-4-1 0-16,4 0 1 15,3 1 0-15,-5 0 1 16,6 1 0-16,-5-4-2 0,0 3-1 16,3-2 0-16,-5-3 0 15,0 1-1-15,-1-1 0 16,3-1 0-16,-1 2 1 16,1-1 1-16,0-4-1 15,-3-2 1-15,1 0-1 16,0-1 1-16,-1 0-1 15,2 2 0-15,-2-4-1 16,-1 2 1-16,1 0 1 16,0 0-2-16,-1 5 2 15,1 0-1-15,0 2 0 16,-1 2 0-16,0 1-1 16,-2-3 0-16,1 6 1 15,3 2 4-15,-1-5 5 16,0 3 3-16,0-8 0 15,3-1-2-15,6 0-2 0,-3 1-3 16,1-5-6-16,-7-1-1 16,0-5-31-16,1-2-27 15,1-2-65-15,-2-1-73 16,0 0 123-16</inkml:trace>
  <inkml:trace contextRef="#ctx0" brushRef="#br0" timeOffset="-192934.17">19595 11755 443 0,'4'2'192'0,"-7"0"-77"15,1 2-30-15,1-4 4 16,0 0 5-16,-6 15 3 15,-10 29-3-15,10-18 10 16,-1 1-2-16,-3 2-24 16,2 2-15-16,-2 3-39 15,2 0-11-15,5 2-5 16,1-2 1-16,8-6 3 16,2-5 0-16,9-9 4 15,5-5-2-15,3-9 0 16,2-1 3-16,0-4-4 15,-3 3 0-15,-1 0-4 16,-4 1-8-16,-8 1-34 16,-1-1-47-16,-6 1 52 15</inkml:trace>
  <inkml:trace contextRef="#ctx0" brushRef="#br0" timeOffset="-192664.32">19733 11912 846 0,'4'-2'350'0,"0"2"-217"0,-4-1-19 15,0 1 1-15,-1 0-39 16,0 0-23-16,0 0-33 15,-9 4-5-15,-16-2-9 16,-27 37-3-16,25-25 0 16,-4-2 2-16,11-2-43 15,2-5-64-15,6-3 68 16</inkml:trace>
  <inkml:trace contextRef="#ctx0" brushRef="#br0" timeOffset="-192397.32">19898 11713 913 0,'2'-1'328'0,"-2"0"-252"0,-5 0-81 15,4 0-6-15,0 1 7 16,-21 3 1-16,-39 13 5 16,20-1 2-16,-6 1 0 15,2 2 1-15,5-2-37 16,9-3-88-16,10-3 82 16</inkml:trace>
  <inkml:trace contextRef="#ctx0" brushRef="#br0" timeOffset="-192134.29">19845 11809 991 0,'7'10'345'0,"1"5"-300"0,-1 5-28 15,1 8 0-15,0 7 1 16,5 5 14-16,0-1 15 16,3-5 11-16,1-6 1 15,-5-9-40-15,1-7-30 0,-4-12-110 16,-1-6-148 0,-1-15 176-16</inkml:trace>
  <inkml:trace contextRef="#ctx0" brushRef="#br0" timeOffset="-191904.13">20059 11761 564 0,'-2'4'245'0,"-1"8"-119"15,-5 3-7-15,-6 4-9 16,0 5-2-16,-3 5-21 15,-1 1-5-15,-4 5-8 16,1 4-13-16,1 1-20 16,0 1-8-16,6-4-25 15,4-6-7-15,3-10-30 0,3-6-72 16,5-14 68-16</inkml:trace>
  <inkml:trace contextRef="#ctx0" brushRef="#br0" timeOffset="-191654.33">20108 12103 1277 0,'8'11'452'0,"-6"-3"-381"16,1-1-41-16,-3-7-24 15,-4-1-46-15,5-5-174 16,5-3 141-16</inkml:trace>
  <inkml:trace contextRef="#ctx0" brushRef="#br0" timeOffset="-191039.06">20384 11727 700 0,'2'0'282'0,"0"3"-165"15,-2 1 1-15,0-4-10 16,-1 0-12-16,-1 5-36 16,-2 12-11-16,-8 33 0 15,6-21 5-15,-2 2 6 16,0 1 0-16,0-2-8 15,5-7-6 1,2-11-8-16,0 0 1 0,1 34 4 16,3-1 3-16,7-1-7 15,0-21-3-15,3-5-20 16,-2-6-8-16,0-5-13 16,0-6-9-16,-1-5-14 0,2-4-5 15,2-8 1-15,1-2 5 16,2-5 8-16,-1-5 4 15,-3 1-7-15,1-2-5 16,-4 7-1-16,-2 3-2 16,-3 7-7-16,1 4-3 0,-7 4-12 15,-3 0-4-15,-10 5 16 16,-2 2 10-16,-3 6 15 16,2 9 8-16,-2 5 8 15,0 5 3-15,0 3 16 16,0-1 6-16,5-2 6 15,2-2 0-15,6-7-11 16,3-7-6-16,3-7-13 16,2-5-32-16,6-9-136 15,1-6 114-15</inkml:trace>
  <inkml:trace contextRef="#ctx0" brushRef="#br0" timeOffset="-190803.34">20705 11778 1147 0,'1'4'445'0,"2"0"-323"15,-1 0-54-15,0-1-43 16,-2-3-15-16,-1 0-97 16,0 0-123-16,0 0 139 15</inkml:trace>
  <inkml:trace contextRef="#ctx0" brushRef="#br0" timeOffset="-190626.73">20692 11964 1029 0,'-2'13'400'0,"5"-2"-294"16,-2-7-40-16,0-2-117 0,1 0-160 15,-2-3 139-15</inkml:trace>
  <inkml:trace contextRef="#ctx0" brushRef="#br0" timeOffset="-190000.75">20879 11801 948 0,'2'5'367'0,"-1"-5"-251"16,0 1 6-16,-1-2-23 16,0 1-15-16,0-1-38 15,0 0-12-15,1-2-16 16,2-8-5-16,9-3-7 15,26-23-1-15,-24 22-1 16,-2 3 0-16,-3 5-1 0,1 1-2 16,-1 5-6-16,-4 2-3 15,3 5-5-15,-1 3-3 16,0 6-4-16,-2-2-2 16,-4 7-1-16,-5 3 0 15,-3 8 5-15,2 7 4 16,-11 5 4-16,2 4 5 15,-7 0 8-15,-2 1 6 16,4-12 5-16,-3-6 0 16,4-14-5-16,4-6-6 0,4-9-3 15,2-4 0-15,6-7 2 16,1-3 4-16,4-6 2 16,3 0 1-16,1 2 1 15,0 2 3-15,-1 8 0 16,-1 2 1-16,1 4 0 15,1 2-3-15,1 0-1 16,5 4 0-16,8 0 1 16,-2-2 1-16,7-1-2 15,-1-2-2-15,0-2-7 16,3-3-8-16,-6-4-28 16,-1-4-46-16,-1-7 53 15</inkml:trace>
  <inkml:trace contextRef="#ctx0" brushRef="#br0" timeOffset="-189604.79">21254 11734 353 0,'9'0'181'0,"-3"-3"32"15,-1 1-64-15,-4 0 48 16,0 2-9-16,-2 0-72 16,0 0-45-16,0 0-64 15,-2 11-11-15,-19 13-7 16,-27 28 3-16,22-15 10 16,1 2 5-16,3 2 6 15,7 0 0-15,9-4 4 16,3-5-2-16,8-7-20 15,7-4-4-15,8-10-54 16,6-6-22-16,7-13 6 16,0-5-2-16,-1-17 49 15,-3-4 23-15,-5-5 27 16,-2-4 26-16,-8 2 22 0,-6 1-3 16,-10 5-25-16,-8 7-30 15,-14 13-112-15,-4 7 72 16</inkml:trace>
  <inkml:trace contextRef="#ctx0" brushRef="#br0" timeOffset="-184274.02">19509 7776 431 0,'29'-10'210'0,"-25"3"-80"0,5 0-38 16,-7 1-9-16,9 0 16 15,0 1 51-15,-4 0 28 16,-3 1 5-16,0 1-18 16,-2 3-57-16,1 1-32 15,-3-1-52-15,0 0-19 16,0 0-22-16,-3 10-2 16,-7 8 0-16,-18 31 6 15,13-19 11-15,-3 4 2 0,5 2 4 16,0-1 3-16,2 2 3 15,6-1 0-15,7 0 1 16,2-3-4-16,7-6-14 16,1-3-11-16,-4-7-35 15,10-1-21-15,-8-6-132 16,3-5 135-16</inkml:trace>
  <inkml:trace contextRef="#ctx0" brushRef="#br0" timeOffset="-183873.23">19836 7799 637 0,'2'2'284'0,"-2"-1"-113"16,-1 2-106-16,0-3-37 15,0 0-1-15,1 0 15 16,0 0 18-16,-1 7 27 15,-1 8 7-15,-5 33-17 16,2-21-17-16,-2 8-31 16,2 6-12-16,-2 3-11 15,3 0 0-15,4-3 3 16,0-5 3-16,1-11 1 16,2-8-13-16,0-15-140 15,2-8 103-15</inkml:trace>
  <inkml:trace contextRef="#ctx0" brushRef="#br0" timeOffset="-183157.4">19901 7914 334 0,'1'0'169'0,"-1"-1"-16"15,0 1-26-15,0-1 14 16,0 1-3-16,3 0-7 16,-2 0-2-16,3 0-23 15,0-1-7-15,-4 0-32 16,3-1-23-16,0 0-17 15,-1 0-2-15,1 0-3 16,0-1 0-16,3-2-5 16,-1 1-2-16,2 2 2 15,2-7 2-15,25-21 10 16,-22 24 3-16,0 2 6 16,1 3-2-16,-2-1-8 0,-2 3-7 15,2 3-12-15,-3 2-5 16,5 3-10-16,0 0-10 15,-6 4-16-15,3-3-3 16,-8 4-2-16,-2 0 7 16,1-2 8-16,-6 2-1 15,-4-4-5-15,0 0 1 16,-7 2 7-16,3-2 4 16,0 4 13-16,0-5 3 0,0-7 8 15,5 4 5-15,2-4 15 16,3 2 11-16,6 6 9 15,-1-3 0-15,8 3-5 16,0 2-10-16,-3-2-8 16,4-1-5-16,-2-1-9 15,0 0-3-15,0-2-9 16,-2-1-5-16,2 0-10 16,-6-1-4-16,-1 0-7 15,5 1-3-15,-7 3-1 16,0 2 0-16,1 7 6 15,-10-1 0-15,-9 1 7 16,4 2 1-16,-9-10 3 16,5 1 3-16,3-9-3 15,1-3-22-15,3-6-176 16,3-2 148-16</inkml:trace>
  <inkml:trace contextRef="#ctx0" brushRef="#br0" timeOffset="-182574.32">20216 7890 606 0,'-1'0'243'16,"0"0"-124"-16,0 0-108 16,0 0 1-16,0 0 2 15,0 0 11-15,0 0 8 0,0 0 5 16,0-1 5-1,0 0-7-15,1 0-13 0,0 0-5 16,0 0 1-16,0 0 29 16,0 0 44-16,0 0 21 15,0 0 25-15,7-3-17 16,5 0-24-16,24-3-14 0,-23 7-27 16,4 1-9-1,-3-6-22-15,0 3-8 0,1-3-9 16,0 2-5-16,1 1-3 15,-1 1-3-15,-1 0-3 16,-1 1-1-16,-2 5-4 16,-2-2-3-16,-2 2-3 15,-6 0-5-15,1 3-7 16,-3 1-2-16,-3 1-3 16,-2 4 3-16,-6 5 8 15,2 7 5-15,-2 8 9 16,-1-2 5-16,0-1 5 15,-2-4 2-15,1-7 10 16,3-2-42-16,7-9 25 16</inkml:trace>
  <inkml:trace contextRef="#ctx0" brushRef="#br0" timeOffset="-181904.4">20530 7701 1122 0,'4'0'366'16,"-5"-1"-395"-16,-1-2-10 15,1 2 2-15,0 0 9 0,0 0 33 16,0 0 20-16,0 0 40 15,0 0 18-15,0 0 10 16,0 0-2-16,0 0-12 16,1 0-8-16,0 0-3 15,0 0-4-15,0 1-18 16,0 0-9-16,2 11-17 16,5 9-12-16,23 29-9 15,-22-23-2-15,0 7 0 16,0 1 2-16,3 3-3 15,-2-3 2-15,-1 3-3 16,1 1-1-16,-5 0-1 16,-1 2-5-16,-11 2-11 15,-8-1 0-15,-11 4-77 16,-6 1 68-16</inkml:trace>
  <inkml:trace contextRef="#ctx0" brushRef="#br0" timeOffset="-160458.96">22744 7472 290 0,'1'30'161'16,"-6"-30"-9"-16,1 4-6 15,-2-4 1-15,3 1 5 16,3 3-23-16,-3-1-17 16,3-3-34-16,0 0-12 15,0-1-1-15,0 0-6 0,0 0-10 16,3-15-10-16,9-30-23 16,-4 26-5-16,-2-3-4 15,-1-3-2-15,2-1-5 16,-3 0 0-16,0-1-3 15,0 0 1-15,-1 2-1 16,0 1-2-16,2 5-24 16,-2 3-13-16,-2 1-1 15,1 6 2-15,-2 1 33 16,1 7 16-16,2 4 18 16,-3 1 3-16,0-3 11 15,0 0 5-15,0 0 6 16,1 6 2-16,2 6-10 15,0 1-10-15,6 29-17 16,-7-25-5-16,-2-1-8 16,0 6 0-16,0-7 0 15,3 0 2-15,4-2 1 0,-2-5-5 16,2-2-3-16,0-4-4 16,2-3-10-16,4-3 2 15,7-5 2-15,-1-6 2 16,2-4 8-16,-1-5 5 15,3 1 9-15,-5-1 6 16,0-1 3-16,2 2-1 0,-9-2-8 16,5 3-6-16,-3 3-7 15,-4 1-1-15,-1 5-5 16,-3-1-3-16,-5 5-17 16,2 3-10-16,-3 1-3 15,0 5 2-15,1 5 17 16,-1-5 11-16,0 0 7 15,-3 19 2-15,-13 31 10 16,6-23 7-16,2 5 10 16,4-2 3-16,4 1-3 15,5-1-2-15,3-4-3 16,-1-4-3-16,9-1-9 16,-1-4-4-16,6 0-6 15,2-1-4-15,0-2-21 0,-5-3-13 16,-4-5-84-16,-1-6-132 15,-5-16 171-15</inkml:trace>
  <inkml:trace contextRef="#ctx0" brushRef="#br0" timeOffset="-160038.75">23271 7204 1027 0,'3'0'343'15,"1"1"-329"-15,-3-1-28 16,-1 0-2-16,0 0 3 16,0 0 2-16,0 0 9 15,-1 0 6-15,0 0 18 16,-3 7 10-16,-8 13 9 15,-14 28 4-15,17-22 10 16,3 0 1-16,2-2-5 0,3 0-5 16,3-5-12-1,2-1-3-15,5-6-9 16,3-4-5-16,4-6-22 0,3-3-14 16,3-7-8-16,4-3-3 15,-6-9 7-15,-3-3 7 16,-2-2 11-16,-6-6 4 15,-1 2 2-15,-5 2-1 16,-8 2-25-16,0 6-18 0,-10 8-76 16,-2 1-50-16,0 9-218 15,-4 1 243-15</inkml:trace>
  <inkml:trace contextRef="#ctx0" brushRef="#br0" timeOffset="-159559.32">23596 7165 390 0,'2'-2'201'0,"2"-1"-54"0,-1 1-34 16,-3 1-37-16,0 0-21 16,-1 1-34-16,0-1-4 15,0 1 7-15,-10 2 0 16,-8 4 8-16,-22 13-1 16,26-8-8-16,2-3 4 0,6 3 42 15,5-2 16-15,4 0-1 16,3 1-11-16,8-3-58 15,-7 3-23-15,12-1-16 16,-1 1 3-16,2 0 2 16,3 0-2-16,-4 0 10 15,-3 0 1-15,-8 1 1 16,-5-2-2-16,-6 4-20 16,-6 0-5-16,-11 1 3 15,-1 3 8-15,-3 0 18 16,-5-7 5-16,7-4 1 15,1-3-10-15,7-6-12 16,7 0-5-16,6-10-62 16,4-3-204-16,15-10 206 15</inkml:trace>
  <inkml:trace contextRef="#ctx0" brushRef="#br0" timeOffset="-159260.62">23767 7163 839 0,'7'-3'321'0,"-3"0"-225"15,-3 2 0-15,1 4-10 16,-2-3-33-16,-1 0-42 16,0 0-12-16,0 0 0 15,-9 18 2-15,-14 29 5 16,13-19 2-16,4-1 12 15,0-1 6-15,6-1 7 16,3-4 1-16,6 1-3 16,5-2-7-16,8-2-10 15,2-2-13-15,3-6-21 16,-1-1-11-16,-2-9-35 16,-4-4-22-16,2-7 57 15</inkml:trace>
  <inkml:trace contextRef="#ctx0" brushRef="#br0" timeOffset="-159049.39">23926 7274 1061 0,'5'2'382'0,"2"1"-353"15,-11-4-54-15,-3 3-26 16,-2 1-7-16,-10 1 23 15,-3 2 19-15,-8-2 8 16,-1 1 2-16,-3-1 21 16,8-2-56-16,9 1 35 15</inkml:trace>
  <inkml:trace contextRef="#ctx0" brushRef="#br0" timeOffset="-158796.65">23995 7143 592 0,'-6'3'182'0,"-10"0"-201"0,-4 2 24 16,-3 2 31-16,-4-3 5 15,-2 4 7-15,3 1-14 16,4-3-10-16,-1-1 3 16,10-3-92-16,3-1 52 15</inkml:trace>
  <inkml:trace contextRef="#ctx0" brushRef="#br0" timeOffset="-158379.72">24226 7121 801 0,'3'1'266'15,"-3"3"-255"-15,-7-4-66 16,-2 6-8-16,-7 2 7 15,-3 2 16-15,-6 1 24 16,-2-5 11-16,3 5 22 16,2-5 11-16,11 4 44 15,3-1 23-15,5 0 22 0,3-1-3 16,4 2-34-16,2 2-25 16,7 1-42-16,3 3-14 15,6 1-19-15,-1-2-2 16,4-2 9-16,0 1 9 15,-6-2 9-15,-1 1-2 16,-10-4-11-16,-3 0-18 16,-6 2-29-16,-5-3-9 0,-9 2 13 15,-4 0 16-15,-7 1 30 16,-5-1 12-16,-2-6-45 16,1-2 30-16</inkml:trace>
  <inkml:trace contextRef="#ctx0" brushRef="#br0" timeOffset="-149814.08">23172 7651 731 0,'5'-2'274'0,"-1"-1"-210"15,0-3-27-15,-1 1-9 16,1 2 8-16,-3-1 12 15,-1 3 9-15,0 0-16 16,0 0-15-16,0 0-18 16,0 0-10-16,0 1-1 0,-2 5 9 15,-10 19 18-15,-18 29 5 16,10-23 7-16,-1-1-2 16,5 5-1-16,2-3 3 15,3 3 3-15,7 1 2 16,1-8-2-16,3 1-4 15,13-3-15-15,-4-10-23 16,5-2-63-16,3-4-120 16,4-8 117-16</inkml:trace>
  <inkml:trace contextRef="#ctx0" brushRef="#br0" timeOffset="-149199">23431 7724 725 0,'3'-4'270'0,"7"0"-222"0,-5-2-15 16,-3 1-18-16,1 0-9 16,1 0-5-16,-6 0-1 15,-2-2-10-15,1 1-4 16,-9 2-1-16,6 2 2 16,-11 3 10-16,2 4 4 0,1 4 10 15,-4 0 6 1,10 1 18-16,0 2 19 0,7-1 36 15,1 0 6-15,3 0-15 16,3-1-18-16,4 4-44 16,3-2-13-16,3 2-5 15,-2 2-4-15,-2-3-3 16,0 6-3-16,-3 0-18 16,-1 2-15-16,-1 9-18 15,-6-6-6-15,-6 0-8 16,-4-1 10-16,-9-6 20 15,1 2 1-15,2-6 19 16,3-6 2-16,3-7 10 16,1-3 13-16,0-12 47 15,4-4 20-15,6-5 30 16,6-3 8-16,5-5-26 16,3-1-13-16,-5-4-24 15,3 3-11-15,3 3-14 0,-2 3-5 16,-4 5-11-16,0 1-5 15,-5 5-55-15,0 2-78 16,2 4 88-16</inkml:trace>
  <inkml:trace contextRef="#ctx0" brushRef="#br0" timeOffset="-148743.13">23604 7688 751 0,'28'-3'322'0,"-27"5"-178"15,-1 1-94-15,0 1-20 16,-1-4-35-16,0 0-9 16,0 0 2-16,-5 13 8 15,-19 30 14-15,8-18 6 16,1 4 2-16,-3 6-2 16,4-2 2-16,7 1 2 15,2-6 5-15,6-1 2 16,7-4 4-16,1-9-1 15,14-3-25-15,1-6-19 16,9-8-24-16,4-6-19 0,3-8-9 16,-1-7 24-16,-9-10 23 15,-4-2 26-15,-10-4 40 16,-7 2-9-16,-8 7-15 16,-6 2-9-16,-11 11-50 15,-1 2-42-15,-10 11 50 16</inkml:trace>
  <inkml:trace contextRef="#ctx0" brushRef="#br0" timeOffset="-148012.75">23878 7600 610 0,'3'0'320'16,"-5"0"-114"-16,6-1-80 15,-5 0-18-15,0 0-32 16,1 0-4-16,0 0-11 16,0 0-8-16,0 1-14 15,2 0 1-15,5 1 1 16,1 2-7-16,2-2-14 15,27 39-7-15,-21-17-13 16,1 1 0-16,4 8-2 16,-1 4-1-16,-3 7 0 15,-3 2-3-15,-12-1-15 16,-6 1-5-16,-19-4-113 16,-1 4 96-16</inkml:trace>
  <inkml:trace contextRef="#ctx0" brushRef="#br0" timeOffset="-138334.82">23480 8322 591 0,'0'0'265'0,"4"0"-130"0,-4 0-38 0,0 0-45 15,0 0-2-15,0 0 4 16,0 0-4-16,0 0-23 16,0 0-16-16,-1 0-32 15,-1 16-5-15,-4 35 5 16,5-22 5-16,0 7 10 16,-3 1 2-16,3 6 4 15,-2-3 0-15,0 3 1 16,3 2 0-16,-2 2-1 15,2 5-2-15,0 5 1 16,-1-2-1-16,0-1 3 16,0-3 3-16,0-6 9 15,0-1 6-15,1-2-1 16,0 1 1-16,0-1-8 16,2 1-4-16,1-2 2 15,-1-1 1-15,5-6 1 16,-3-7 2-16,2-8-17 0,-3-7-89 15,6-6 67-15</inkml:trace>
  <inkml:trace contextRef="#ctx0" brushRef="#br0" timeOffset="-137568.02">23375 10157 131 0,'7'-15'103'0,"-1"-4"23"16,-5-1-7-16,3-1-35 15,-3 2-22-15,-1 1-41 16,0 1-7-16,0 5-5 16,0 3-9-16,2 5 0 15,-2 2-1-15,-4 3 9 16,3-1 11-16,0 0 11 16,-3 10 10-16,-3 14 21 15,-11 51 12-15,14-27 17 16,-3 2-3-16,4 4-25 15,3 5-18-15,-2 7-27 16,1 3-3-16,1 7 1 16,0 0 0-16,3 0 19 0,2 1 9 15,-3-4 25-15,-1-4 6 16,-5-8-8-16,3-9-11 16,-2-12-29-16,2-4-9 15,-1-12-12-15,-2-4-1 16,-1-4-19-16,3-4-18 0,2 3-68 15,3 0-58-15,8 4-160 16,1 2-50-16,7-1 220 16</inkml:trace>
  <inkml:trace contextRef="#ctx0" brushRef="#br0" timeOffset="-136514.51">22784 11808 210 0,'0'-1'116'0,"0"0"32"0,0 1 12 15,0-1 62-15,1 0 13 16,0 0-36-16,-1 0-16 16,0 0-63-16,0 0-44 15,0 0-56-15,0 1-23 16,-1 23-22-16,-14 39 5 0,-3-15 16 16,-1 1 4-16,3-3 10 15,2 0 6-15,6-8 12 16,5-2 11-16,9-3 39 15,2-7 10-15,9-2 16 16,3-6-3-16,4-4-31 16,1-5-20-16,-2-7-48 15,-1-2-29-15,-4-9-77 16,1-3-119-16,-2-10 146 16</inkml:trace>
  <inkml:trace contextRef="#ctx0" brushRef="#br0" timeOffset="-136273.49">22971 11934 1091 0,'0'3'322'0,"-7"-2"-329"0,-10 7-110 16,-4 2 13-16,-11 6 58 16,-1 1 21-16,-3-5 22 15,0 0 6-15,4-6-118 16,3-2 89-16</inkml:trace>
  <inkml:trace contextRef="#ctx0" brushRef="#br0" timeOffset="-136029.72">23136 11676 1026 0,'-4'0'270'15,"-15"5"-390"-15,-6 3-8 16,-17 7 58-16,-4 4 26 16,-7 2 30-16,-1-1 8 15,3 0 17-15,2-1 5 16,13-5-9-16</inkml:trace>
  <inkml:trace contextRef="#ctx0" brushRef="#br0" timeOffset="-135643.97">22968 11910 486 0,'1'10'255'0,"3"-1"-81"15,4 3-19-15,-4 1-5 16,6 2-35-16,-1 2-25 15,4 5-41-15,4 4-12 16,3 4-17-16,2 4 2 16,-6-3 4-16,1 0-3 15,-4-10-9-15,-3-6-19 0,-5-6-125 16,-1-4-187-16,-4-5 204 16</inkml:trace>
  <inkml:trace contextRef="#ctx0" brushRef="#br0" timeOffset="-135408.96">23218 11885 1041 0,'1'7'341'0,"-3"5"-352"15,-3 4-4-15,-6 7 11 16,-3 5 14-16,-4 5 34 15,-5 3 8-15,-1-1-4 16,-1 1-8-16,3-6-21 16,-1-2-6-16,5-8-13 0,5-4-37 15,4-7-252-15,5-2 204 16</inkml:trace>
  <inkml:trace contextRef="#ctx0" brushRef="#br0" timeOffset="-135201.04">23316 12248 1228 0,'3'2'429'15,"0"-1"-380"-15,-4-3-255 16,0 1 147-16</inkml:trace>
  <inkml:trace contextRef="#ctx0" brushRef="#br0" timeOffset="-134601.65">23569 11794 338 0,'-1'0'235'0,"0"0"26"16,0 0-23-16,0 0-42 16,0 0-22-16,0 0-29 15,0 0-17-15,0 0-19 16,1 0-15-16,0 0-34 15,0 0-10-15,12 0-23 16,0 0-9-16,26-2-9 0,-27 1-5 16,2-1-4-1,2-1-3-15,0 0-2 0,1 1-3 16,-2 0-12 0,1 2-10-16,2 2-15 0,0 2 2 15,-1 2 5-15,1 3 7 16,-3 1 6-16,-2 1-7 15,-6 3-14-15,-3 2-4 16,-5 3-5-16,-1 4 4 16,-1 7 15-16,-2-1 9 0,-2 8 12 15,-3 1 6-15,-4 5 9 16,4 5 1-16,-2 2 5 16,-1-2 4-16,2-6 2 15,0-5 1-15,4-15-6 16,5-5-39-16,3-14 22 15</inkml:trace>
  <inkml:trace contextRef="#ctx0" brushRef="#br0" timeOffset="-134331.55">23984 11918 873 0,'5'3'381'0,"3"1"-211"15,-5 0-48-15,-1-4-59 16,1 0-43-16,-3 0-124 15,0 0-303-15,-1-1 278 16</inkml:trace>
  <inkml:trace contextRef="#ctx0" brushRef="#br0" timeOffset="-134169.75">23918 12102 1181 0,'12'2'412'0,"-7"0"-369"16,-6-2-27-16,2-2-16 15,-1 1-47-15,0 0 31 16</inkml:trace>
  <inkml:trace contextRef="#ctx0" brushRef="#br0" timeOffset="-133632.43">24154 11808 271 0,'-1'0'280'15,"0"0"44"-15,0 0 7 16,0 0-23-16,1 0-91 0,0 0-53 15,0 0-87-15,0 0-29 16,0 0-32-16,6 0-3 16,7 0-5-16,25-2-2 15,-22-3-5-15,0-3-5 16,2-1-9-16,-1 0-12 16,3 3-19-16,0 1-9 15,-3 3-3-15,3 2 9 16,-3 3 13-16,-2 3-1 15,-3 8-25-15,-8 6-10 0,-5 11-8 16,-7 6 8-16,-6 11 33 16,-3 1 14-16,-1 5 14 15,1 1 6-15,3-5 3 16,1-2 1-16,3-12-20 16,1-6-56-16,7-10 51 15</inkml:trace>
  <inkml:trace contextRef="#ctx0" brushRef="#br0" timeOffset="-130463.63">16595 15598 861 0,'0'-6'365'16,"0"0"-185"-16,5 1-33 15,-4 1-32-15,3 1-12 16,-4 1-31-16,0 1-9 0,0 0-9 15,0 1-3-15,0 0-26 16,0 0-15-16,1 8-21 16,-1 17-8-16,-2 41 16 15,0-15 8-15,0 14 18 16,-3 2 2-16,-1-3 0 16,2-5-4-16,-1-17-5 15,4-6-1-15,-1-14-1 16,1-4-21-16,1-7-184 15,-1-6 140-15</inkml:trace>
  <inkml:trace contextRef="#ctx0" brushRef="#br0" timeOffset="-129733.31">16691 15624 658 0,'0'0'264'0,"0"0"-175"16,1 1 2-16,-1-1-20 15,0 0-6-15,0 0 22 16,0 0 21-16,0 0 40 16,0 0 5-16,0 0-26 15,0 0-19-15,7-1-39 16,6-1-12-16,24-12-19 16,-21 4-11-16,3-2-12 15,-3 2-5-15,6 6-5 16,-4-2-3-16,3 3-13 15,2-4-9-15,-3-1-17 16,2 4-3-16,-5 3-5 16,-2 4-2-16,-4 4-8 15,-4 5-9-15,-5 0-6 0,-3 6 2 16,-10 6 11-16,0 1 7 16,-11 1 14-16,-1-2 6 15,1 1 12-15,-1-6 7 16,7-6 8-16,2-4 3 15,5-7 9-15,1-1 9 16,7 0 31-16,0-1 19 0,3 0 11 16,-2 0-5-1,0 0-28-15,7 0-26 0,13 1-28 16,25 5-21-16,-25-2-19 16,0 0-4-16,3 4-5 15,-6-1 10-15,2 2 4 16,-2 2-2-16,-6 2 5 15,1 6-3-15,-5 7 0 16,-3 0 2-16,-4 8 2 16,-4-4 6-16,-8-2 13 15,-3-2 5-15,-9-3 4 16,2-2-1-16,-10-6-5 16,0-4-2-16,5-11 1 15,-2-7 1-15,11-5-139 16,3-5 115-16</inkml:trace>
  <inkml:trace contextRef="#ctx0" brushRef="#br0" timeOffset="-129236.16">17264 15651 833 0,'4'0'330'16,"-2"-2"-198"-16,-1 4-161 15,-2-2-26-15,0 0-19 16,0 0 11-16,-16 12 52 15,-24 34 23-15,26-17 56 16,2 0 20-16,3 3 18 16,4 0 6-16,7 1 3 15,-1-3-5-15,9-4-12 16,4 0-5-16,5-6-24 0,6-2-7 16,3-8-10-16,1-6-13 15,2-4-24-15,0-2-14 16,-4-7-18-16,-1-1-6 15,-8-5-13-15,-4 0-7 16,-1-3-12-16,-5-7-3 16,1-4 7-16,-3-4 8 0,-7-4 13 15,0-3 6-15,-6 1 3 16,-1 3 0-16,0 11-22 16,-4 4-25-16,-1 12-93 15,-2 5-61-15,-2 8 137 16</inkml:trace>
  <inkml:trace contextRef="#ctx0" brushRef="#br0" timeOffset="-128197.25">17874 15632 1053 0,'0'-1'379'0,"0"0"-334"15,0 0-22-15,0 1-27 16,3 6-4-16,3 19 22 16,3 40 15-16,-6-31 19 15,-1 0 2-15,3-7-8 16,-1 0-7-16,-3-6-14 15,2-4-5-15,-2-1-99 16,0-5-302-16,1-1 268 16</inkml:trace>
  <inkml:trace contextRef="#ctx0" brushRef="#br0" timeOffset="-127961.65">18034 15770 753 0,'0'0'295'0,"0"-1"-185"16,-5-1-154-16,4 1-11 16,0 0 0-16,-12 0 21 0,-6 0 32 15,-29 2 4-15,26-1 7 16,3-1 3-16,0 1-20 15,5 1 8-15</inkml:trace>
  <inkml:trace contextRef="#ctx0" brushRef="#br0" timeOffset="-127537.59">18358 15460 712 0,'6'9'242'0,"0"10"-212"16,-5 4-23-16,-4 11 32 16,0 7 15-16,-1 14 44 15,3 2 13-15,1 10 5 16,4-1-10-16,3-7-42 15,1-7-12-15,-1-17-9 16,-1-8 2-16,-2-17-2 16,2-2-25-16,-1-8-174 15,1-9 114-15</inkml:trace>
  <inkml:trace contextRef="#ctx0" brushRef="#br0" timeOffset="-126837.41">18512 15612 625 0,'5'-5'311'0,"-3"5"-66"15,0 0-90-15,0 0-23 16,-2 0-6-16,0 0-9 16,0 0-9-16,0 0-14 15,0 0 0-15,3-1-18 16,1-1-13-16,9-1-23 16,-5 0-7-16,30-13-13 15,-23 11-4-15,1-2-7 16,4 4-1-16,-1 2-4 15,0-2-2-15,-1 4-2 16,-1 1-2-16,2 3-6 16,-1 3-2-16,0 3-7 15,-6 0-3-15,-4-3-8 16,-5-1-6-16,-2 1-11 16,-2 1-5-16,-4 1-1 0,-1 4 4 15,-3 2 10-15,-4 0 5 16,-4 1 8-16,1-1 0 15,0-3 5-15,-1-1 3 16,5-7 7-16,0-1 6 16,6-4 7-16,4 0 4 15,3 2 7-15,-1-2-2 16,0 0-5-16,0 0-2 0,3 1-6 16,10 4 0-16,5 4 0 15,24 15 0-15,-24-15-2 16,-1-1-4-16,-3 1-27 15,-1 0-9-15,-3 3-17 16,0 3-12-16,-5 4 7 16,-4 6 5-16,-3 0 8 15,-4-2 4-15,-4 3 7 16,-5-5-4-16,-5 4 0 16,-3-4 6-16,-6-7 12 15,0-8 4-15,4-6 12 16,5-3 0-16,0-5-97 15,6-2 80-15</inkml:trace>
  <inkml:trace contextRef="#ctx0" brushRef="#br0" timeOffset="-126214.83">18911 15696 637 0,'2'-1'285'0,"-1"-1"-143"16,0-1-1-16,-1 3-45 16,0 0-32-16,0-1-42 15,0 1-12-15,0-1-2 16,0 0 1-16,0 0 17 16,0 0 18-16,0 0 34 15,0 0 12-15,0 1 2 0,0 0-7 16,0 0-14-16,7 1-4 15,6 0-4-15,25 2-4 16,-21-3-14-16,-2 0-6 16,2-1-10-16,2 0-5 15,4-1-7-15,0-2-2 16,2-1-5-16,0-1-1 16,-4-2-5-16,5-1-2 15,-3 3-3-15,-1 1-4 0,-8 2-6 16,-4 2-7-16,-5 1-19 15,2 1-9-15,-2 7-23 16,-1 3-3-16,-3 9 4 16,-3 3 5-16,-5 11 25 15,-1 4 12-15,-1 8 18 16,3 7 6-16,3 4 3 16,0-2 2-16,3-4-10 15,3-6-13-15,3-10-34 16,6-2-34-16,-1-10-88 15,1-6-69-15,-1-9 152 16</inkml:trace>
  <inkml:trace contextRef="#ctx0" brushRef="#br0" timeOffset="-125085.63">19754 15649 904 0,'-1'-26'357'16,"1"28"-240"-16,1 1-47 0,1 6-44 15,-2 2-10-15,0 11-16 16,0 3-2-16,-2 10 2 16,2 1 0-16,0 1 7 15,2-1 2-15,1-9-13 16,3-2-34-16,1-12-141 15,3-3 120-15</inkml:trace>
  <inkml:trace contextRef="#ctx0" brushRef="#br0" timeOffset="-124818.13">19858 15742 1048 0,'27'-8'337'15,"-28"7"-376"-15,-1 0-41 16,-5 0-11-16,-4-1 14 16,-8 2 47-16,-3 0 7 15,-8 3 19-15,-1 1 6 0,-2 0 7 16,5-2 6-16,7 0-47 15,3-2 29-15</inkml:trace>
  <inkml:trace contextRef="#ctx0" brushRef="#br0" timeOffset="-124133.16">20290 15540 999 0,'13'-1'400'0,"-6"0"-244"15,-3-1-65-15,-4 2-52 16,0 0-39-16,0-1-91 16,0 1-24-16,-1 0-12 15,-5 0 19-15,-19 5 63 16,-25 10 21-16,23-5 24 15,4 1 7-15,6 0 7 16,6 0 8-16,8 1 19 16,3-2 10-16,1-2 9 15,5 2-1-15,5 2-12 16,5 3-8-16,4 4-17 16,3 0-11-16,2 4-13 15,0-2-8-15,1 3-8 16,-2 2-4-16,0 1 0 15,0 2 2-15,-8 0 0 0,0 3-1 16,-10-2-8 0,-3 1-5-16,-5-2-12 0,-6-3-3 15,-7-3-7-15,-5-5-2 16,-2-6 4-16,-4-3 3 16,1-9 13-16,2-4 8 15,-1-9 34-15,7-3 31 16,9-7 76-16,2-4 28 15,9-1 35-15,1-9-2 0,5-4-40 16,3-2-19-16,0-6-45 16,5 1-16-16,-4-1-27 15,0 4-7-15,-4 3-10 16,-3 2-7-16,2 13-21 16,-1 2-24-16,-1 11 27 15</inkml:trace>
  <inkml:trace contextRef="#ctx0" brushRef="#br0" timeOffset="-123671.06">20630 15598 386 0,'5'-2'218'0,"-2"3"-80"16,-2 2-30-16,-1-3-109 15,-1 0-57-15,0 0-38 16,-6 14 7-16,-39 31 45 15,21-20 35-15,2 5 52 16,4 4 29-16,8 5 35 16,3 0-2-16,9 6-10 15,-1-2-17-15,8-6-17 16,8 2-20-16,10-10-67 16,2-6-16-16,9-10-46 15,0-10-62-15,-2-18-28 16,2-8 11-16,-10-17 110 15,-8-6 94-15,-14-12 93 16,-5-1 23-16,-14-1-64 16,-2 4-27-16,-11 14-62 15,-3 11-178-15,-4 22 115 0</inkml:trace>
  <inkml:trace contextRef="#ctx0" brushRef="#br0" timeOffset="-123252.61">21181 15684 744 0,'2'1'298'0,"-2"-1"-208"16,-3 0-147-16,2 0-34 16,-2-1-28-16,-20 1 26 15,-30 2 48-15,24-2 19 16,5 2 31-16,0 0 12 0,6 0-93 16,3 3 63-1</inkml:trace>
  <inkml:trace contextRef="#ctx0" brushRef="#br0" timeOffset="-123016.55">21214 15811 1055 0,'2'-2'335'0,"-2"2"-420"16,-4-1-31-16,3 0-32 16,-2 0 13-16,-23 0 75 0,-31 1 28 15,27 2 24-15,0 2 8 16</inkml:trace>
  <inkml:trace contextRef="#ctx0" brushRef="#br0" timeOffset="-117519.56">22418 15484 138 0,'-1'0'79'0,"0"0"-11"0,0 0-12 16,0 0-13-16,0 0-2 15,-3 1 14 1,-1 0 11-16,4-1 21 0,0 0 12 16,-1 0 49-16,1 0 28 15,0 0 60-15,0 0 2 16,0 0-48-16,0 0-33 16,1 0-67-16,0 0-17 15,0 0-15-15,8 1-10 16,6 0-19-16,25 4-6 15,-23-5-11-15,-2 0-4 0,3 1-2 16,0-1-2-16,-5 1-1 16,0-1-1-16,3 0-2 15,-1 0 0-15,3-1 0 16,-6 1-1-16,-1 0 0 16,-2-2-2-16,-3 2-2 15,-1-2 0-15,-2 2-2 16,-2 0-1-16,0 0 0 15,0 0 0-15,0 0 1 16,0 0 2-16,0 0 3 16,0 0 0-16,0 0 1 15,0 0-2-15,0 0-6 16,0 0-5-16,0 0-13 16,0 0-9-16,0 0-11 15,1 3 3-15,2 20 6 16,-2 28 9-16,-7-11 12 15,-3 5 3-15,-2 12 7 0,2 5 3 16,3 5 4-16,1-2 2 16,3-11 2-16,1-9 3 15,1-18-16-15,0-11-23 16,1-15 75-16,1-10-45 16</inkml:trace>
  <inkml:trace contextRef="#ctx0" brushRef="#br0" timeOffset="-112124.91">22034 15522 257 0,'5'2'169'0,"-5"-1"6"0,-1 0-45 15,0-1-45-15,0-1-12 16,0 0-17-16,0 0-4 16,1 1 23-16,0 0 12 15,0 0 19-15,0 0 3 16,0 0-34-16,0 0-24 15,0 0-49-15,1 4-22 0,-1-1-33 32,0-1 0-32,3 23 10 0,-1 39 11 15,-8-21 23-15,-2 3 5 0,1-21 7 16,2-4 6-16,-3-9 10 16,6-4 8-16,3-1 46 15,1-2 26-15,6-2 25 16,0-1 2-16,6-2-20 15,2-1-7-15,8-1-24 16,-2 0-8-16,1 0-17 16,0 0-21-16,-6 0-11 15,0 1-6-15,-5-2-13 16,-2 1-16-16,0 0-62 16,-5 0-57-16,-1 1-219 15,-3-2 226-15</inkml:trace>
  <inkml:trace contextRef="#ctx0" brushRef="#br0" timeOffset="-111788.74">22215 15496 763 0,'7'0'297'16,"-3"-3"-215"-16,1-1-25 16,-3 4-18-16,0-1-31 15,-2 1-19-15,0 0-39 16,0 0-8-16,0 7-1 16,-1 11 8-16,-7 36 23 15,3-20 8-15,-2 11 17 16,2 1 8-16,3 8 6 15,1 1 0-15,2-5 5 16,0 0-3-16,3-13 6 16,-2-7 4-16,1-12 13 15,-1-8-12-15,-2-10-13 0</inkml:trace>
  <inkml:trace contextRef="#ctx0" brushRef="#br0" timeOffset="-109140.82">21591 15552 210 0,'0'-1'83'0,"0"0"-59"0,0 0-7 16,0 0 11-16,0 1 14 16,0 0 27-16,-1 0-1 15,1 0-7-15,-1 0-6 16,0 0-11-16,0 0-4 16,0 0-1-16,0 0 3 0,0 1 20 15,0-1 14-15,-1 3 19 16,1-2-1-16,0-1-23 15,0 1-17-15,0-1-25 16,-1 2-7-16,1-2 14 16,0 2 17-16,0-2 47 15,0 0 23-15,0 0 18 16,0 0-14-16,0 0-38 16,0 0-21-16,1 0-27 15,0 0-3-15,4 0-2 16,9-1-4-16,1-2-6 15,22-3-4-15,-22 1-7 16,-1 3-2-16,0 0-5 16,1-1-2-16,-1 0-3 15,1 2-4-15,-3-2-9 16,0 3-6-16,-2 5-15 0,-3-2-7 16,-2 8-15-16,-2-1-2 15,0 2 3-15,-2 6 8 16,-4 3 15-16,-2-1 6 15,-6-1 1-15,2-2-2 16,-3-4-8-16,-3-2-4 16,-1-3 3-16,0-1 4 0,3-2 16 15,2 0 6-15,3-3 11 16,3 0 5 0,3-2 14-16,2 0 11 0,1 0 22 15,0 0 9-15,0 0-2 16,0 0-9-16,0 0-22 15,10 0-10-15,1 0-10 16,25 4-3-16,-24-3-5 16,1 3-2-16,1 1-8 15,-1 1-7-15,-1 4-10 16,-2-3-4-16,-2 6-8 16,-1 1-3-16,-2 3-12 15,0 7-6-15,-2 7 3 16,-1 3 6-16,-3 4 18 15,-3-1 7-15,-3-7-2 16,-1-4-6-16,-7-6-21 0,0-5-13 16,-12-8-10-16,-3-2 1 15,-4-8 12-15,-3-5 15 16,3-9 26-16,2-3 18 16,5 1 3-16</inkml:trace>
  <inkml:trace contextRef="#ctx0" brushRef="#br0" timeOffset="-100675.72">22883 15814 193 0,'27'-3'90'0,"-27"7"-32"16,2 5-22-16,-6-2 9 0,-1 1 21 16,-3 1 15-16,7 2 34 15,-1 0 7-15,1-2-10 16,2 2-16-16,-1 4-46 15,-1 3-19-15,2 6-19 16,-1 1-4-16,0-1 6 16,2-1 10-16,0-9 42 15,5-3 20-15,4-6 12 16,3-4-3-16,3-5-51 16,0-7-31-16,2-8-38 15,2-4-15-15,0-11 1 16,0 4 8-16,-7-2 18 15,-1 2 5-15,-4 8 5 16,-3 4-1-16,-4 7-8 16,-1 7-6-16,1 3-22 15,-2 1-4-15,0 0 8 16,0 0 5-16,0 0 22 0,0 0 5 16,-1 2 7-1,0 14 6-15,-3 25 14 0,3-20 4 16,0 6-4-16,-1 0-5 15,1 8-12-15,-2 0-3 16,-3 2-2-16,0-2 1 16,1 0 0-16,2-1 0 15,1-2 0-15,-3 2-2 16,-4-1-1-16,-3 0-2 16,3 0-2-16,0-4-2 0,1-10-7 15,2-3-8-15,-5-12-20 16,1-2-20-16,1-6-13 15,-1-10 5-15,5-8 31 16,-2-9 25-16,1-7 34 16,5 2-14-16,3 1 0 15</inkml:trace>
  <inkml:trace contextRef="#ctx0" brushRef="#br0" timeOffset="-100164.35">23153 15896 691 0,'0'0'307'0,"6"0"-123"16,-2 0-43-16,0 0-28 15,0 0-18-15,-2 0-48 16,1 1-27-16,-1 0-25 16,-1 7-13-16,1 0-7 15,6 6 3-15,9 22 11 16,-17-27 5-16,0 0 6 15,-2-4 2-15,2-6-1 16,-1 0-3-16,1 0-23 16,0 0-7-16,0 0-2 15,0 0 5-15,0-6 34 16,0-10 17-16,2-26 18 16,-1 28 4-16,2 4 2 15,1 1-1-15,4 4-3 16,1-3-2-16,1 1-7 0,1 2-5 15,0-1-13-15,0 0-5 16,-2 0-9-16,4 1-5 16,-3 0-37-16,1 1-44 15,-3 0-196-15,-1 1 183 16</inkml:trace>
  <inkml:trace contextRef="#ctx0" brushRef="#br0" timeOffset="-99606.82">23407 15785 194 0,'35'14'131'16,"-27"-14"-15"-16,-4-1-15 0,-1-1-5 16,-1-3-40-16,1 2-17 15,1-1-27-15,-1 2-6 16,4 2 6-16,-6 0 4 15,-3-1-6-15,2 1-12 16,-1 0-38-16,0 0-18 16,0 0-12-16,0 0 7 0,-4 2 27 15,-7 6 13-15,-27 20 21 16,27-15 8-16,2-2 14 16,5 0 13-16,4-4 80 15,1 2 27-15,8-1 20 16,-3-1-4-16,1 0-75 15,-1-3-29-15,7 0-33 16,-1 3-9-16,1 1-24 16,-1 0-11-16,-9-2-13 15,6 2-13-15,2 2-2 16,-4 2-2-16,2 7-2 16,-7-6 5-16,-3 2 3 15,-5 0 0-15,-9-8-10 16,3 5-12-16,0-4 46 15</inkml:trace>
  <inkml:trace contextRef="#ctx0" brushRef="#br0" timeOffset="-91345.05">22313 16386 647 0,'7'-2'326'0,"-4"-1"-112"16,0-1-27-16,-2 3-83 16,-1 0-28-16,0 1-40 15,-1-1-10-15,1 0-16 16,0 0-9-16,-1 1-29 16,0 0-5-16,0 0 3 15,-7 20 9-15,-18 38 29 16,7-19 7-16,-4 10 8 15,1 7 1-15,-4 6-1 16,2 7-4-16,4-3-9 16,1-4 13-16,8-8 21 15,5-9 7-15,7-6 9 16,8 0-10-16,5-4-16 0,4 0-2 16,6-6-1-16,-2-3-7 15,2-10-27-15,-1-3-26 16,-5-7-71-16,-3-4-66 15,-5-3 104-15</inkml:trace>
  <inkml:trace contextRef="#ctx0" brushRef="#br0" timeOffset="-90942.79">22396 16903 634 0,'6'-2'288'16,"-6"2"-152"-16,0 1-46 16,-1-1-65-16,0 0-17 15,0 18-1-15,-1 32-4 16,1-19 4-16,-2 1-2 15,-4-3 3-15,3 2-12 0,-2-8 3 16</inkml:trace>
  <inkml:trace contextRef="#ctx0" brushRef="#br0" timeOffset="-90793.5">22418 16698 784 0,'11'-2'341'15,"-5"2"-131"-15,-1 5-226 16</inkml:trace>
  <inkml:trace contextRef="#ctx0" brushRef="#br0" timeOffset="-90366.22">22705 16545 670 0,'11'-9'306'0,"-6"1"-147"16,-2-1-34-16,-3-2-53 16,0 2-36-16,0 0-50 15,0 4-23-15,-8 5-25 16,-3 3-7-16,-7 8-22 16,-5 2-9-16,4 9-11 15,-1 2 9-15,4 7 44 16,2-2 23-16,5 3 33 15,1 0 4-15,2 4 16 16,6 3 10-16,0 3 10 16,0-1 2-16,0 0-10 15,1-1-8-15,2-3-7 0,0-2-2 16,-1-10-3-16,-2-3 1 16,-1-11 0-16,3-4-16 15,1-4-117-15,1-5 90 16</inkml:trace>
  <inkml:trace contextRef="#ctx0" brushRef="#br0" timeOffset="-90092.61">22706 16876 594 0,'7'-1'340'0,"-6"0"-69"16,-1-2-125-16,-13 1-109 16,-8 2-49-16,-15 3-27 15,-3 5 10-15,-5 4 27 16,1 1 1-16</inkml:trace>
  <inkml:trace contextRef="#ctx0" brushRef="#br0" timeOffset="-88677.07">23048 16598 486 0,'3'-9'292'0,"3"3"-15"16,-6 0-28-16,0 3-58 15,0-1-21-15,-3 0-49 16,3 3-31-16,0 1-57 15,0 0-26-15,0 2-33 16,-2 23 0-16,-5 40 10 16,3-17 7-16,-6 4 8 15,3 4 1-15,-1-1 3 16,1 0-1-16,3-4 3 16,-1-4 3-16,0-11 4 15,-2-3 2-15,5-10-2 0,0-2-1 16,2-6 2-16,0-5 3 15,-1-8 11-15,1-2-4 16,3-5-14-16,-3 4-6 16,0 0-12-16,10-19 3 15,13-27 12-15,-11 24 7 0,3 1 12 16,-2-1 1-16,3 2-6 16,-5 3-6-16,-4 5-21 15,1 2-6-15,0 0-17 16,4 3-17-16,-1 1-6 15,2 2 2-15,0 5 17 16,1 4 18-16,-1-2 13 16,-3 1-1-16,1 0-10 15,-3 1-11-15,2 6-22 16,-1 1-14-16,-4 6-10 16,-3 0 3-16,-7 4 10 15,-4 5 7-15,-5-2 12 16,-2 1 4-16,-3-1 14 15,-1-4 9-15,-2-8 15 16,2-3 2-16,1-11-5 16,6-6-61-16,7-7 43 0</inkml:trace>
  <inkml:trace contextRef="#ctx0" brushRef="#br0" timeOffset="-88343.01">23367 16911 230 0,'1'8'64'0,"-4"2"-85"15,-1 5 0-15,-8 2 31 16,0 2 33-16,1 2 74 16,-1 3 32-16,5 1 39 15,0-3-5-15,3-2-39 16,4-4-26-16,0-3-41 16,3-1-14-16,5-6-40 15,3-2-48-15,4-6 27 0,0-5-187 16,-2-10-119-16,8-1 215 15</inkml:trace>
  <inkml:trace contextRef="#ctx0" brushRef="#br0" timeOffset="-88271.33">23421 16945 510 0,'-10'-17'197'0,"-3"5"-120"16,-3 9-240-16,-1 3 108 0</inkml:trace>
  <inkml:trace contextRef="#ctx0" brushRef="#br0" timeOffset="-87806.89">23522 16877 749 0,'5'4'282'0,"-4"2"-221"16,0 3-18-16,-1 6-21 0,-3 1-1 15,0 7 16-15,-1 2 10 16,-2 0 7-16,3 3-4 15,2-4-12-15,1-1-5 16,0-5 13-16,0-5 18 0,-4-9 38 16,4 0 22-16,0-4 0 15,1-4-20-15,-1 3-46 16,0 0-26-16,4-16-20 16,8-29 2-16,-12 15 5 15,8 3 0-15,6 2 1 16,-3 0 1-16,5 11 1 15,-3-2 1-15,0 6-27 16,0 3-32-16,-2 5-104 16,0 2-101-16,0 6 147 15</inkml:trace>
  <inkml:trace contextRef="#ctx0" brushRef="#br0" timeOffset="-87075.56">23686 16904 672 0,'29'-33'310'0,"-22"28"-107"0,-2 5-43 15,-2 1-83-15,1 3-33 16,-2 8-81-16,-2 1-15 15,0 7 0-15,-4 3 12 16,1 3 21-16,1 1 10 16,-2-1 30-16,1-3 11 0,-2-6 11 15,2-2 0 1,2-8-9-16,0-2 10 0,2-5 48 16,0 0 2-16,-1-1-19 15,0 0-23-15,5-11-58 16,6-11-8-16,14-26 10 15,-12 27 5-15,-2-1 6 16,1 2 2-16,-2 8 2 16,1-1 1-16,0 9-3 15,-3 1-6-15,0 4-24 16,-2 3-17-16,-2 8-20 16,-1 7 1-16,7 10 19 15,1 5 14-15,0 0 22 16,3-3 2-16,-10-9 6 15,2-5-5-15,1-9-76 16,-3-4-55-16,16-11 76 16</inkml:trace>
  <inkml:trace contextRef="#ctx0" brushRef="#br0" timeOffset="-85731.8">24296 16862 1028 0,'6'-5'417'16,"-1"1"-279"-16,0-1-41 15,0 1-11-15,-1-2-6 16,2 0 0-16,-4-1-12 16,-2 3-15-16,0 4-30 15,0-2-12-15,0 2-20 16,-1 0-5-16,0 0-4 0,0 0 1 15,-4 14 10-15,-28 33 6 16,27-23 7-16,-1-2 3 16,2-2 5-16,0-2 3 15,3-1 5-15,2-3 4 16,6 1 4-16,2-2 0 0,-1-6-10 16,3-1-8-16,-2-3-16 15,3-3-8-15,2-3-12 16,0-5-6-16,0-8-15 15,-5-5 1-15,1-8 8 16,-5-6 10-16,-1 1 23 16,0-1 3-16,-5 7-2 15,0 5-4-15,-12 8-31 16,6 8-15-16,-2 4-34 16,2 4-3-16,7 8 3 15,-8-4-23-15,4 2-136 16,-1-3 164-16</inkml:trace>
  <inkml:trace contextRef="#ctx0" brushRef="#br0" timeOffset="-85146.94">24338 16752 662 0,'41'-6'356'16,"-36"10"-49"-16,-4-1-186 16,-3 6-73-16,2 0-19 15,-6 8-6-15,-1 1 20 0,-2 7 38 16,0 2 16-16,2 7 8 15,-3 0-13-15,4-2-32 16,-2-1-15-16,0-13-14 16,7-2 2-16,-2-8 17 15,2-5-12-15,2-6-68 16,3-5-44-16,3-14 33 16</inkml:trace>
  <inkml:trace contextRef="#ctx0" brushRef="#br0" timeOffset="-84940.08">24395 16544 1652 0,'9'-1'607'16,"-9"1"-503"-16,1 1-53 15,3 1-38-15,-4-2-21 16,0 0-85-16,0 0 267 16,0 0-152-16</inkml:trace>
  <inkml:trace contextRef="#ctx0" brushRef="#br0" timeOffset="-84509.06">24433 16824 1018 0,'5'17'394'0,"-2"3"-291"16,-1-1-26-16,-4 1-39 15,-4 0-11-15,0-5-7 16,-1-2-5-16,5-4 1 15,-1-2 9-15,2-5 29 0,1-1 19 16,0-5 19-16,0 3-10 16,0 0-36-16,1-2-21 15,12-15-28-15,24-28 1 16,-25 24 4-16,1 1 1 16,-2 2 2-16,-5 6-1 15,-4 3-5-15,5 10-8 16,-1 8-27-16,-1 3-9 15,3 12-6-15,-4 3 7 16,-1 7 27-16,0-3 10 0,-2-6 18 16,5-3 8-16,3-11 24 15,-2-3 4-15,6-7-28 16,4-8-85-16,5-14 42 16</inkml:trace>
  <inkml:trace contextRef="#ctx0" brushRef="#br0" timeOffset="-84107.01">24967 16482 806 0,'10'-1'378'0,"-9"-1"-185"0,0 2-98 15,-1 3-44-15,-1-3-92 16,-1 7-24-16,-7 17 5 15,-13 47 10-15,7-17 61 16,0 5 27-16,3 1 27 16,0 0 7-16,2-9-21 15,5-4-14-15,5-10-8 16,0-7 4-16,0-13 4 16,4-4-24-16,-2-11-100 15,4-1 3-15,3-9-240 16,0-8 206-16</inkml:trace>
  <inkml:trace contextRef="#ctx0" brushRef="#br0" timeOffset="-83278.8">25042 16731 549 0,'4'-3'308'0,"0"3"-101"16,-7-1-149-16,2 1-67 15,0 0-112-15,-5 2-9 16,-20 9 70-16,-32 15 33 15,25-9 60-15,-3-5 12 16,4-1-6-16,5-4 0 0,6-7 2 16,7 3 7-16,7-5 12 15,3 0 21-15,8-5 16 16,1-6-11-16,11-7-56 16,0-6-47-16,10-2-53 15,0-1 0-15,-6-3 33 16,11 4 21-16,-4-4 20 15,6 1 3-15,3-2 25 16,-5-2 21-16,0 9 20 16,-7-5 1-16,-3 11-5 15,-6 2-8-15,-10 0-12 16,4 13-17-16,-6 11-55 16,0 4-28-16,-3 15-24 15,-3 3 11-15,-7 4 33 16,2 8 11-16,-4 6 11 0,1 1-1 15,-1 3 37-15,-1-2 24 16,3 1 23-16,-1-1 6 16,0-4-31-16,2-2-17 15,0-13-15-15,4-1 5 16,4-10 16-16,1-8 13 16,1-7 25-16,0-2 2 15,5-6-24-15,-1-2-19 0,5-3-28 16,-1-7-6-16,-1-2 6 15,0 3 5-15,-5 3 1 16,-1 6-2-16,-2 4-2 16,0 3-8-16,1 2-12 15,-1-2-6-15,0 0-1 16,4 8 6-16,3 7 17 16,12 21 11-16,-14-27 13 15,0-4 5-15,3-4 6 16,0-1-4-16,7-3-10 15,1-3-7-15,-2-5-19 16,0-4-10-16,3-6-7 16,0-2-2-16,0-1 4 15,-3-2 5-15,-8 7 3 16,-2 4 1-16,0 8-16 16,-6 3-17-16,-4 3-31 0,1 5-5 15,-10 2 11-15,3 5 16 16,1 9 38-16,-2-1 11 15,6 3 21-15,4-1 9 16,4-3 12-16,7-1 9 16,7-2 6-16,2-1-25 15,17-6-67-15,-2-4 35 0,17-9-25 16</inkml:trace>
  <inkml:trace contextRef="#ctx0" brushRef="#br0" timeOffset="-82108.19">25821 16768 831 0,'10'-9'325'0,"-1"-2"-218"0,-1 1-7 16,-3-2-2-16,-2 1-19 15,-1-1-29-15,2 4-18 16,-4 3-22-16,0 2-7 16,0 4-23-16,-1-1-12 15,0 0-15-15,-15 2 4 16,-35 13 20-16,28-3 13 15,1 1 19-15,4 0 4 0,8-2 11 16,3-2 9-16,5-2 21 16,2-1 8-16,1 0 15 15,3 0-1-15,1 2-21 16,5 1-14-16,3 3-30 16,1 2-9-16,3 1-2 15,3 0 1-15,-6-1 0 16,1 0-4-16,-7-1-17 15,-4 1-11-15,-6-2-16 16,0 6-4-16,-6 2-5 16,-5-3 2-16,0 2 13 15,-8-2 7-15,0-7 20 16,1 0 8-16,-2-8 1 16,3-3 2-16,7-5 0 15,3-6 2-15,6-5-2 16,6-3 3-16</inkml:trace>
  <inkml:trace contextRef="#ctx0" brushRef="#br0" timeOffset="-80706.81">26023 16834 851 0,'6'-4'387'16,"1"-4"-172"-16,-1 1-135 15,-2-4-22-15,-2 0-54 16,-2 1-19-16,-3 3-27 16,-3 0-7-16,-6 6-6 15,-1 2 9-15,-6 8 22 16,2 5 16-16,-3 8 34 15,0 4 17-15,8 6 28 16,0 0 4-16,7-6 2 16,1-3 1-16,0-12 6 15,5 1 9-15,4-8 14 16,7-1-7-16,6-6-57 16,5-7-35-16,3-9-56 0,0-5-13 15,-1-4 14-15,0-5 17 16,-10 4 20-16,-1-1 4 15,-5 11 3-15,-6 3-12 16,-3 5-7-16,0 9-5 16,-2 1-20-16,1 8 4 0,-2 10 2 15,-5 1 9-15,0 10 26 16,-1 1 11-16,5-4 12 16,3-3 5-16,2-8 16 15,4-5 9-15,2-3 23 16,0 0 7-16,4-1-17 15,-5-5-31-15,4-5-81 16,3-4-32-16,3-3-19 16,2-3 13-16,-3-4 44 15,2 0 16-15,-3-3-34 16,0 4-32-16,-6 0-77 16,0 3-17-16,-3 3 40 15,-2 1 37-15,1 2 85 16,-4 1 23-16,3 3 57 15,-2 1 23-15,1 3 43 0,0 0 29 16,-2 0-3-16,0 0-11 16,0 0-29-16,0 1-32 15,0 0-57-15,0 0-19 16,0 0-31-16,0 19 1 16,-3 32 12-16,-5-22 13 15,1-1 24-15,0 0 9 16,2-6 10-16,0-5 4 0,4-6 3 15,1-5 4-15,-4-6 28 16,6 0 7-16,2-5-20 16,2-4-13-16,5-7-38 15,-1-7-11-15,-1-6 6 16,4 3 4-16,-1 1 1 16,1 3 0-16,0 6 3 15,-3 3 1-15,-1 6-13 16,-1 2-5-16,-1 5-25 15,-1 1-20-15,-3 4-21 16,0 5-15-16,3 6 8 16,-1 4 13-16,-2 5 27 15,-4 0 13-15,-2-1 10 16,-2-5 2-16,0-6 7 16,1-4 3-16,2-6 4 0,1-1 2 15,3-3-2-15,-2 0-2 16,0 1 3-16,4-9 1 15,-2-15 3-15,42-23 1 16,-22 23-10-16,-1 3-5 16,1 5-4-16,-4 1 2 15,-3 5 1-15,1 3 5 16,-5 6 6-16,-4 2-7 16,-3 9-15-16,-2 3-17 0,-2 6-20 15,-1 1 4-15,-3 3 19 16,-1-1 15-16,1 0 21 15,-1-4 8-15,2-5 26 16,2-3 24-16,2-6 40 16,3 1 16-16,4-1 0 15,3 1-17-15,2-6-47 16,3-3-21-16,3-6-29 16,2-3-10-16,3-4-8 15,-2-3-1-15,0-6-5 16,1-5 2-16,-1-7 6 15,-3-2 6-15,-3 6 5 16,-8 5-2-16,-4 15-11 16,-3 6-27-16,-3 8-41 0,-4 0-7 15,-13 10 0 1,1 5 30-16,-9 17 49 0,5 6 15 16,11 6 26-16,3-3 7 15,9-5 12-15,6-3 8 16,13-7 6-16,6-1-35 15,13-10-57-15,5-6 453 16,12-12-342-16</inkml:trace>
  <inkml:trace contextRef="#ctx0" brushRef="#br0" timeOffset="-78166.26">27221 16661 805 0,'6'0'351'15,"1"-1"-184"-15,-2 0-58 16,0 0 1-16,-5 0-25 16,0 0-6-16,0 0-22 15,0 0-9-15,0 1-13 16,0 0-11-16,1 6-10 16,-2 16 0-16,-4 34-3 15,-2-27 4-15,1-3 13 16,6-4 10-16,2-7 28 15,3-4 11-15,8-7-27 16,6-2-27-16,8-9-59 0,4-5-24 16,-1-11 0-16,2-8 12 15,-5-5 17-15,1-2 2 16,-2 1 7-16,-5 1 5 16,-6 9 2-16,-7 1-25 15,-4 13-111-15,-4 5-63 16,-2 9-26-16,-4 4 32 15,-3 10 114-15,-2 9 67 0,-3 11 47 16,0 8 23-16,-2 11 54 16,1 0 24-16,0 1 29 15,5 1-2-15,-5-4-34 16,1-2-22-16,2-1-37 16,-7-6-22-16,6-7-21 15,-2-3-11-15,-5-16-14 16,6-5-12-16,-2-12-26 15,4-8-9-15,9-12-1 16,6-12-25-16,11-15-125 16,3-1-55-16,11-4-88 15,2 7 182-15</inkml:trace>
  <inkml:trace contextRef="#ctx0" brushRef="#br0" timeOffset="-77865.3">27574 16761 610 0,'13'-3'359'0,"-4"0"-62"16,0 1-119-16,0 0-43 16,-2 1-61-16,0-1-24 15,0-2-34-15,-1-3-15 16,1-5-23-16,0-2-8 0,2-3-1 16,0-1 4-16,-1-4 10 15,0 1 5-15,-3 4 2 16,-1 3 0-16,-3 7-53 15,-2 5-20-15,-1 4-17 16,-7 4-3-16,-2 9 61 16,-4 6 26-16,0 10 30 15,1 2 13-15,2 1 9 16,6-2 5-16,2-10 17 16,5-4 14-16,6-8-17 15,2-4 2-15,9-9-41 16</inkml:trace>
  <inkml:trace contextRef="#ctx0" brushRef="#br0" timeOffset="-77377.8">27919 16547 623 0,'3'0'225'0,"-4"0"-191"16,0 0-78-16,0 0-36 15,0 0-8-15,0 0 9 16,0 0 23-16,-12 5 47 16,-3 3 35-16,-29 25 44 15,26-11 8-15,0 8 8 16,-1 2-9-16,7 2-7 15,4-3-2-15,6-5-8 16,2-5 0-16,3-9 24 16,3-4 15-16,0-6-13 15,3-3-54-15,11-10-68 16,-2-8-28-16,9-12-10 16,-1-2 41-16,-8-2 25 15,0 4 4-15,-7 7 6 16,1 6-4-16,-4 8-11 15,-3 5 13-15,-1 5-4 0,-3 3-7 16,-1-3-10-16,0 2-16 16,-7 22 6-16,-11 31 14 15,15-26 26-15,1-3 9 16,3-12-7-16,6-2-9 16,4-6 24-16,4-6-147 15,8-9 96-15</inkml:trace>
  <inkml:trace contextRef="#ctx0" brushRef="#br0" timeOffset="-77049.93">28095 16610 531 0,'0'21'205'0,"-5"3"-149"16,-2 0-16-16,2 1-1 16,-1-2 12-16,2-12 16 15,2-1 11-15,1-9 32 16,1-2-2-16,0-3 4 0,0 3 1 16,0 0-17-16,3-19-5 15,11-26 9-15,-2 24-5 16,4 1-8-16,4 1-10 15,1-2-27-15,2 4-13 16,0 4-29-16,-6 3-42 16,3 3 515-16,2 3-373 15</inkml:trace>
  <inkml:trace contextRef="#ctx0" brushRef="#br0" timeOffset="-76577.33">28549 16490 903 0,'3'0'362'0,"-2"-1"-260"0,0 2-56 16,-1-1-95-16,-1 0-49 16,0 0-21-16,-4 4 8 15,-12 18 61-15,-28 27 29 16,26-19 47-16,1-1 17 15,7-1 20-15,3-2 10 0,5-6 3 16,4-1 3-16,7-4 18 16,2-8 1-16,5-3-34 15,2-6-34-15,0-11-68 16,-1-6-28-16,-5-10-12 16,-1-3 16-16,-6-2 42 15,-3 3 15-15,-6 3 14 16,-3 6-4-16,1 9-55 15,-2 3-45-15,3 4-245 16,3 3 224-16</inkml:trace>
  <inkml:trace contextRef="#ctx0" brushRef="#br0" timeOffset="-76244.95">28839 16327 650 0,'25'-21'404'0,"-4"-5"-17"16,-5 1-231-16,-2-2-13 15,-8 3-100-15,-4 3-37 16,-10 6-57-16,-7 5-12 0,-5 7-23 16,-5 3 1-16,-4 9 26 15,3 7 11-15,-1 11 36 16,4 7 14-16,6 8 9 15,3 5-1-15,4 3-2 16,-1 3-2-16,-2-1-2 16,-1 0 0-16,3 0-2 15,2-5 2-15,0-2-1 16,2-5 2-16,0-13 5 16,-1-9-21-16,6-11-100 15,0-7-66-15,1-12 96 16</inkml:trace>
  <inkml:trace contextRef="#ctx0" brushRef="#br0" timeOffset="-76068.7">28751 16540 613 0,'12'-2'303'16,"-6"3"-53"-16,-3-1-165 15,1 0-70-15,-7-1-49 16,2 0-52-16,0 1 1 15,-15 0 23-15,-32 1 35 16,18-1 81-16,-3 1-43 0</inkml:trace>
  <inkml:trace contextRef="#ctx0" brushRef="#br0" timeOffset="-74782.93">29364 16283 1232 0,'5'1'529'16,"2"-1"-326"-16,-5 0-87 15,1-2-25-15,-1-2-92 16,-2 3-30-16,-1 0-30 16,0 0-2-16,0-1 8 15,-13-5 11-15,-34-18 7 16,24 28 3-16,-3 8 7 16,3 5 4-16,1 8 20 0,5 3 6 15,6 9 11-15,0 1 0 16,6 6-1-16,-4 2-2 15,3 0-3-15,1 0-3 16,-7-3-5-16,2-3-3 16,-7-5-1-16,-2 0-2 15,3-5-94-15,1-7-95 16,4-7 121-16</inkml:trace>
  <inkml:trace contextRef="#ctx0" brushRef="#br0" timeOffset="-74530.08">29265 16514 1027 0,'9'3'382'0,"-5"-2"-287"16,-1 1-28-16,-2 0-20 15,-1-2-41-15,-1 0-77 16,0 0-29-16,0 0-8 15,-13 4 20-15,-35 9 53 0,20-5 19 16,-4 0 20 0,4-1 5-16,6-1-38 0,7-2-43 15,6-2-122 1,7 0-22-16,5-2 123 0</inkml:trace>
  <inkml:trace contextRef="#ctx0" brushRef="#br0" timeOffset="-74113.47">29336 16602 751 0,'8'-1'346'15,"0"-1"-70"-15,-8-3-302 16,2 0-18-16,-6-1-31 16,-1 1-3-16,-4 1 3 15,-4 4 14-15,0 4 36 16,-4 3 13-16,-2 5 34 15,2 4 24-15,-1 2 43 16,2 2 15-16,9 0 7 16,2-3-12-16,7 1-18 15,2-2-4-15,0-5-5 16,3-4-30-16,7-7-73 16,1-3-39-16,7-11-68 15,4-5 3-15,-3-5 29 16,1 0 23-16,-8 1 58 15,-7 5 17-15,-6 7 13 0,-1 5 0 16,-2 6-11-16,-3 2-2 16,2-2 13-16,0 0 5 15,-5 11 11-15,-5 9 5 16,-13 27 7-16,21-24 5 16,3-3 18-16,6-3-14 15,8-9-19-15,0-2-57 0,11-10 13 16</inkml:trace>
  <inkml:trace contextRef="#ctx0" brushRef="#br0" timeOffset="-73845.05">29607 16374 662 0,'9'-28'287'16,"-2"1"-199"-16,-1 4-1 15,-2 9 20-15,-2 7-44 16,-1 5-19-16,-3 5-45 15,-2 5-22-15,-3 14-22 16,-4 5 12-16,-5 14 28 16,-1 6 5-16,-2-2 22 15,1-1 16-15,5 0 12 16,-1-2 4-16,5-7-7 0,3-1-8 16,5-9 0-16,1-1 5 15,6-5 1-15,2-5-30 16,2-9-42-16,3-5-172 15,5-13 128-15</inkml:trace>
  <inkml:trace contextRef="#ctx0" brushRef="#br0" timeOffset="-73025.09">29657 16590 245 0,'16'-22'158'0,"-6"7"45"16,4 3-38-16,-7 6 24 16,0 1-2-16,-4 4-98 15,-3 0-79-15,-7 3-121 16,-9 2-24-16,-7 0 33 15,-8 2 46-15,-4-1 58 16,2-1 17-16,6-1 18 16,5 0 4-16,9-1 17 15,4-2 14-15,6 0 80 16,3-2 26-16,4-1 8 16,-4 2-19-16,0 0-91 15,18-1-38-15,35-39-38 16,-25 25-9-16,0-5-4 15,-1-3 2-15,-7-4 4 16,6 0 3-16,-1 0 4 0,-3-1 2 16,1 3 0-1,-7 2-1-15,-4 5 1 0,-3 5-1 16,-5 7-13-16,-1 5-10 16,-3 2-54-16,0 7-13 15,-9 12 3-15,1 10 7 16,-7 13 53-16,-3 2 13 15,6 5 11-15,-7-2 15 0,4-1 17 16,0-3 4-16,1 0 5 16,3-8-10-16,4-7-7 15,-1-5 2-15,5-11 15 16,3-4 11-16,-1-9 0 16,2-2-20-16,4-9-36 15,2-2-15-15,8-2-7 16,2-3 16-16,4 3 21 15,-7 1 5-15,-6 4 9 16,3 2 14-16,-6 5 15 16,-1 3-4-16,5 3-20 15,-2 3-20-15,-1 4-23 16,3 2-1-16,-4-2 10 16,1 0 6-16,1-2 12 15,3-2 6-15,4 1 2 0,-2-2-5 16,2-7-24-16,1 1-18 15,6-11-25-15,1-5-5 16,-1-6 6-16,1-5 10 16,-8 1 17-16,-1 3 2 15,-6 8-18-15,-4 2-24 16,-3 8-96-16,-3 0-28 16,-4 3-3-16,-2 4 17 0,-1 9 100 15,-1 4 35-15,0 10 39 16,-1 2 17-16,2-2 28 15,2 4 16-15,4-6 28 16,3 1 11-16,6-6 14 16,2-4-2-16,4-4-24 15,7-5-84-15,2-7-345 16,2-10 241-16</inkml:trace>
  <inkml:trace contextRef="#ctx0" brushRef="#br0" timeOffset="-72744.49">30164 16456 1101 0,'3'5'360'16,"4"8"-392"-16,-7-1-7 16,-2 6-3-16,-5 2-3 15,-8 5 22-15,1 2 9 16,4-2 16-16,3-4 4 0,3-8 5 15,3-4 10-15,-1-9 41 16,2 1 24-16,3-8-4 16,-1-3-10-16,8-8-41 15,3-6-24-15,6-2 5 16,-1 1 4-16,1 5 5 16,-1 3-57-16,-2 7-344 15,8 0 275-15</inkml:trace>
  <inkml:trace contextRef="#ctx0" brushRef="#br0" timeOffset="-72367.66">30446 16419 1075 0,'6'0'388'0,"-4"-1"-342"0,0 0-3 16,-2 0-76-16,-1 1-48 15,0 0-66-15,0 0-12 16,-5 0 38-16,-14 0 40 16,-25 2 67-16,26 1 21 15,5 5 26-15,4 1 13 16,5 1 25-16,2-3 13 0,3-2 17 16,2 2-2-16,3-3-24 15,1 6-16-15,3 1-36 16,1 0-13-16,0 6-18 15,0-2-8-15,-4 3-14 16,-3 1-10-16,-5 1-25 16,-4-2-5-16,-2-3 1 15,-3-2 6-15,2-5 14 16,-4-3 2-16,4-4-8 16,1-1 2-16,0-4-27 15,0-2 50-15</inkml:trace>
  <inkml:trace contextRef="#ctx0" brushRef="#br0" timeOffset="-71712.7">30991 16128 440 0,'-1'3'157'16,"-1"4"-61"-16,-2 5-160 15,-2 4 29-15,-4 6 50 16,-2 3 29-16,-2 4 35 16,1 1-2-16,2 5-6 15,1 1-12-15,-2 4-23 16,2 3-10-16,-1 0-16 16,0-4-3-16,2-3 0 15,-1-6-2-15,2-9-46 16,1-7-34-16,4-8-58 15,1-5-15-15,2-6 44 16,0-5 46-16,0-9 89 16,3-4 44-16,0-4 43 0,1 2-10 15,-4 5-47-15,-4 1-39 16,-4 9-61-16,-2 0-15 16,-4 7-4-16,-1 2 14 15,-5 4 20-15,-1 5 14 16,6 8 36-16,-5 1 23 0,2 3 46 15,4 3 14-15,1-2 1 16,9 1-14-16,3 1-24 16,1-4 4-16,1-3 47 15,-1-5 12-15,7-6 5 16,-2-2-14-16,11-3-81 16,7 0-30-16,5-3-37 15,6-2-18-15,-2 0-15 16,-3-3-22-16,-3 0-113 15,-1-1-5-15,-7 1 107 16</inkml:trace>
  <inkml:trace contextRef="#ctx0" brushRef="#br0" timeOffset="-71332.31">30937 16573 1048 0,'9'2'415'15,"-2"0"-280"-15,0 1-6 16,0 0-8-16,3 0-31 16,27 2-44-16,-25-13-29 0,-1-5-25 15,1-3-10-15,1-5 1 16,3 0 4-16,-2 0 9 16,-2 2 3-16,0 6 1 15,-7 3-1-15,-1 7-30 16,-3 0-20-16,-8 3-33 15,0 0-8-15,-7 4 23 16,-1 7 17-16,-2 4 40 16,1 4 14-16,5 4 17 15,-3-2 9-15,8 1 12 16,1-1 9-16,6-6 20 16,4 1 8-16,7-6 6 15,3-2-2-15,3-1-47 16,4-4-45-16,-1-5-60 15,4-3-56-15,10-10 75 16</inkml:trace>
  <inkml:trace contextRef="#ctx0" brushRef="#br0" timeOffset="-70832.61">31418 16445 628 0,'8'-4'299'0,"-6"1"-91"15,-1 0-147-15,-1 4-54 16,0-2-33-16,-1 0-47 16,0 0-7-16,0 0-2 15,-3-1 3-15,-14-6 29 16,-29-4 21-16,18 21 46 16,2 0 23-16,2 11 23 15,0 4 3-15,3 0 0 16,7 1-6-16,3-4 0 15,5-4 6-15,9-3 44 16,0-3 21-16,10-4 17 16,0-2-6-16,3-5-57 15,6-1-36-15,-3-7-46 16,3 0-14-16,0-5-13 16,-1 0 1-16,-3-3 4 15,0-1 6-15,-3 2 5 16,-2 1 4-16,-4 3 4 0,-2 2 1 15,-2 6 3-15,-1 1-7 16,-2 3-59-16,-2-1-12 16,0 0-8-16,0 0 9 15,-2 17 57-15,-3 26 14 16,4-34 33-16,2 1 26 16,4-4 34-16,2-3 7 0,6-1-30 15,0-2-43-15,6-6-132 16,5-3 27-16,7-9-157 15,-3-8-37-15,4-4 208 16</inkml:trace>
  <inkml:trace contextRef="#ctx0" brushRef="#br0" timeOffset="-69930.19">31731 16161 527 0,'15'-33'282'16,"-4"9"-78"-16,-5 5-95 15,0 9-37-15,-3 9-70 16,-3-1-33-16,-5 7-46 15,-4 2 1-15,-8 10 30 16,-1 5 25-16,-4 14 22 16,1 6 4-16,-1 9 3 15,1 7 2-15,5 1 10 16,-1 0-2-16,7-12 3 0,-2-9-1 16,5-9 6-16,2-9 9 15,2-10 35-15,3-3 19 16,6-7-31-16,4-6-40 15,3-9-68-15,6-2-26 16,2-10 8-16,1 1 18 16,3-1 20-16,1 1 2 15,4 6 20-15,-1 0 9 0,-3 4 11 16,-3 6 1-16,-7 6-9 16,-7 2 3-16,-3 2 13 15,-5 0-8-15,-3 0-60 16,1 0-43-16,0 0-51 15,-2 0 3-15,-23 4 77 16,-34 7 51-16,20-5 49 16,-4 0 14-16,7 3 2 15,1-2-8-15,7-1-2 16,6 1-1-16,8-5 4 16,9 3 19-16,4-3 99 15,5 0 36-15,5-2-4 16,1-8-44-16,10-2-187 15,5-5-101-15,6-6-109 16,6-3-40-16,4-6 31 0,-3-1 55 16,1-1 97-16,-5-1 64 15,-4 2 76-15,-3 2 30 16,-4-1 13-16,0 7 26 16,-5-1 27-16,0 2-13 15,-3 7 10-15,-3 1-15 16,-8 7-55-16,-1 2-47 15,-7 6-64-15,-2 9-20 0,-4 16-6 16,-5 10 31-16,-4 15 38 16,-2 2 3-16,1 3 12 15,2 0 28-15,0-6 10 16,1 1 0-16,-2-3-8 16,0-5-26-16,2-6-13 15,0-9 1-15,7-13 1 16,6-4 1-16,2-9 11 15,4-1 32-15,2-11 42 16,1-4 6-16,10-8 5 16,0-4-22-16,8 3-28 15,1 6 2-15,-3 6-11 16,0 6-12-16,-4 7-17 16,-3-2-11-16,-3 5-18 15,-2 1-7-15,-1 4-7 16,3 3 9-16,2 3 32 15,2-1 10-15,0-4 2 0,-2-4-19 16,-1-6-144-16,1-3 40 16,0-15 40-16</inkml:trace>
  <inkml:trace contextRef="#ctx0" brushRef="#br0" timeOffset="-69626.73">32199 15802 634 0,'5'10'276'0,"2"0"-103"15,1 3-127-15,0 7 39 16,-1 2-7-16,1 8-6 15,-2 2-8-15,0 11-37 16,-3 0-8-16,-1 6-6 0,-1 5-4 16,-2 7 22-16,-3 4-8 15,-12 4-11-15,-3 3-1 16,-13-7-31-16,-2-2-1 16,-6-9 6-16,-7-8 6 15,-9-8 7-15</inkml:trace>
  <inkml:trace contextRef="#ctx0" brushRef="#br0" timeOffset="-53405.36">25160 7204 763 0,'6'-5'312'15,"0"0"-190"-15,0 2-89 16,2-9-9-16,32-35-17 15,-24 22 5-15,8-10 20 16,5-10 14-16,8-14 21 16,12-13 3-16,11-17-12 15,8-6-12-15,10-14-22 16,1-1-9-16,4-9-8 16,9-3-4-16,6-2-7 15,0 0-2-15,0 11-4 16,-11 2-1-16,-16 14-4 15,5 5-1-15,-15 13 2 0,-3 10 2 16,-10 17 4-16,-18 4-1 16,-11 15-28-16,-4 4-29 15,-9 10-116-15,-2 5-78 16,-4 3 158-16</inkml:trace>
  <inkml:trace contextRef="#ctx0" brushRef="#br0" timeOffset="-52713.91">26619 5215 123 0,'7'-7'90'16,"-1"2"0"-16,2 2-14 15,-2-1-12-15,-1 1-6 16,0 3-21-16,-4-2-23 0,-3 1-39 16,1 1-5-16,0 0 4 15,-15 3 7-15,-49 19 11 16,13 1-2-16,-14 19 16 16,-8 4 15-16,-1 6 12 15,5 1 2-15,11-13-2 16,8-2-4-16,18-15 1 15,8-8 16-15,17-13 156 16,8-5 24-16,13-11-4 16,7-4-21-16,12-11-160 15,8-2-27-15,7-2-1 16,1 4 1-16,7 2-1 16,3 2-2-16,2-4-11 15,2-4-10-15,-4-1-33 16,-3-2-13-16,-3 1-1 15,-8 3 7-15,-9 5 31 0,-3 5 12 16,-18 10 7-16,-6 4-41 16,-5 7-97-16,-11 4-7 15,-6 13-8-15,-9 9 41 16,-11 20 98-16,0 8 8 16,-6 11 12-16,7 5 9 15,7-5 11-15,4-9 8 0,13-17 16 16,5-12 13-16,7-16-72 15,5-6 21-15</inkml:trace>
  <inkml:trace contextRef="#ctx0" brushRef="#br0" timeOffset="-51269.57">27245 4242 294 0,'7'-14'172'0,"-6"1"-9"0,-1 4-107 15,0 1 6-15,-7 5 38 16,7 0 33-16,1 2 43 16,-1 1-16-16,0 0-70 15,0 0-41-15,0 6-67 16,-1 19-6-16,-6 46 4 15,1-20 5-15,-6 7 9 16,6 3 4-16,-2-1 2 16,-1-1 1-16,3-10 4 15,1-9 2-15,1-17-29 16,4-11-33-16,0-28 35 16</inkml:trace>
  <inkml:trace contextRef="#ctx0" brushRef="#br0" timeOffset="-50785.57">27422 4042 537 0,'0'0'301'0,"0"0"-64"15,0-1-55-15,0 0-69 16,0 1-21-16,0-1-23 15,0 1-18-15,0 0-45 16,0 0-23-16,2 5-28 16,1 16 0-16,-9 29 14 15,-8-18 10-15,2 1 17 0,2 1 4 16,-1-7 7-16,4-2 3 16,2-7 16-16,1-6 34 15,8-5 50-15,3-5 6 16,4-6-12-16,4-4-36 15,6-4-53-15,1-5-9 16,2-1 0-16,0 2 0 16,-1 4-1-16,-3 0-2 15,-4 0-40-15,-2 1-46 0,-7-2 51 16</inkml:trace>
  <inkml:trace contextRef="#ctx0" brushRef="#br0" timeOffset="-50470.82">27647 3794 1144 0,'9'-2'459'16,"-4"0"-273"-16,-2 2-183 15,-3 0-30-15,-1 0-49 16,0 0-8-16,0 0 13 15,-2 8 19-15,-4 17 24 16,-8 32 7-16,4-15 12 0,1 7 7 16,-1 7 29-16,-2 4 15 15,3 1 26-15,1-3 8 16,2-3-12-16,1-8-9 16,4-8-22-16,-2-5-7 15,2-15-4-15,2-3-9 16,1-10-77-16,1-4-85 0,1-18 87 15</inkml:trace>
  <inkml:trace contextRef="#ctx0" brushRef="#br0" timeOffset="-50116.19">27748 3803 702 0,'13'1'338'16,"-7"0"-154"-16,-9-1-97 16,4 2-24-16,-2-2-63 15,0 0-17-15,1 0-13 16,0 0-4-16,-1 9 9 0,0 12 6 16,-3 37 12-16,-6-22 5 15,3 8 12-15,2-2 15 16,-9-9 22-16,12-1 7 15,0-14 7-15,-3-4 0 16,8-8 39-16,-3-6 8 16,6-3-15-16,2-4-20 15,14-6-60-15,4-4-14 16,6-2-4-16,0 2 5 0,-5 1 3 16,-1 4-22-16,-8 4-111 15,-1-3 92-15</inkml:trace>
  <inkml:trace contextRef="#ctx0" brushRef="#br0" timeOffset="-48756.86">28012 3571 406 0,'0'-3'317'0,"0"1"6"16,0-1-73-16,0 2-50 16,0 0-110-16,0 1-53 15,0 6-58-15,-1 19-11 0,-10 76 9 16,0-26 16-16,-3 17 36 15,3 8 16-15,5 2 36 16,1-3 16-16,5-10 11 16,1-9-5-16,1-28-26 15,0-12-18-15,-1-19-27 16,0-12-10-16,-1-8-52 16,1-6-30-16,0-26 32 15</inkml:trace>
  <inkml:trace contextRef="#ctx0" brushRef="#br0" timeOffset="-47640.42">28426 3849 760 0,'-1'0'332'16,"0"1"-185"-16,-1 2-60 15,1-2-38-15,0 4-39 0,-1 6-27 16,0 3-6-16,-1 30 0 15,0-17 4-15,1 4 13 16,-2-2 6-16,1-1 8 16,2-5 4-16,1-7 5 15,-3-6 5-15,2-7 30 16,0-4 10-16,0-10 7 16,3-4-4-16,2-12-27 15,2-6-10-15,2-12-3 16,3-3 0-16,3 0 1 15,0 1 0-15,4 6 3 16,-1 3 1-16,2 8 1 16,-2 5 1-16,1 9-32 15,0 6-39-15,-3 4-105 0,-1 2-35 16,-3 3-87-16,-3 1 155 16</inkml:trace>
  <inkml:trace contextRef="#ctx0" brushRef="#br0" timeOffset="-47253.27">28725 3605 761 0,'3'-3'284'0,"1"3"-240"16,-4-1-48-16,-1 0-26 16,0 1-10-16,0 0 1 15,0 0 12-15,-6 9 5 16,-2 14 11-16,-32 31 27 16,24-20 7-16,2 3 11 15,6-1 3-15,2-7 12 16,5-2 11-16,3-16 34 15,5 0 14-15,12-5-6 16,-3-6-15-16,6-5-75 0,1-8-36 16,-9-14-30-16,7-4-4 15,0-7 27-15,-10-2 12 16,1 4 13-16,-9 2 0 16,-11 5-2-16,0 6-71 15,-4 10 57-15</inkml:trace>
  <inkml:trace contextRef="#ctx0" brushRef="#br0" timeOffset="-46716.44">28699 3694 485 0,'19'1'219'15,"1"-3"-97"-15,-2-9-127 16,5-1-23-16,-5-7-33 16,2 0 10-16,2-2-26 15,-4-1-15-15,-5-3 21 16,-1 1 6-16,-4 2 69 15,-1 4 63-15,-1 8 66 16,-2 3 11-16,-2 5-36 16,-2 0-63-16,-3 2-92 15,2 0-22-15,0 0 5 0,-4 13 21 16,-11 41 50-16,8-22 32 16,3-2 50-16,4 2 19 15,1-6 3-15,1-4-14 16,3-8-21-16,0-4-3 15,1-5 10-15,4-4-22 16,5-4-67-16,2-6-37 16,3-9-57-16,-1-2 10 15,-4-13 45-15,-2 2 21 16,0-3 31-16,-4-1 29 0,2 5 28 16,-2 5 1-16,-3 7-6 15,0 7-22-15,-4 8-36 16,-1 1-22-16,0 5-41 15,-1-3-11-15,0 0 4 16,-6 12 22-16,-5 11 41 16,-7 30 11-16,16-29 10 15,1-1 4-15,5-3 8 16,2-3 6-16,2-4 16 16,3-4 7-16,4-3-38 15,2-4-16-15,3-6-62 16,-2-4-37-16,-3-10-55 15,1-2-55-15,-4-8 132 16</inkml:trace>
  <inkml:trace contextRef="#ctx0" brushRef="#br0" timeOffset="-45640.77">29288 3332 1106 0,'16'-10'453'16,"-7"-1"-299"-16,-4 1-50 0,1 4-90 15,-5 1-41-15,-7 4-49 16,0 1-8-16,-12 5 10 16,1 4 11-16,-3 9 31 15,0 5 13-15,7 4 19 16,1 4 10-16,7-1 7 16,0-2 1-16,5 1 3 15,-3-6 1-15,2-4 2 16,3-4 5-16,-4-11 17 15,4 2 15-15,2-6-18 16,0-4-27-16,4-9-58 16,3-10-23-16,9-9 12 15,-1-4 22-15,3 2 40 16,-2 3 10-16,-7 4 5 16,3 5-2-16,-4 6-7 15,-3 3-4-15,-6 6-10 0,-1 4-4 16,-2 1-45-1,-1 2-26-15,0 0-32 0,0 0-1 16,-2 11 35-16,-5 14 29 16,-4 36 33-16,9-21 8 15,1 3 7-15,3-1 2 16,4 1-1-16,3 2 0 16,2-1-2-16,-1 2-2 0,-6-5-5 15,-4-1-4-15,-7-5-9 16,-4-2-5-16,-9-6-17 15,-2-3-7-15,-11-8-9 16,1-6-2-16,2-9 15 16,4-5 14-16,8-8 41 15,6-3 59-15,7-6 119 16,6 0 32-16,9-4 10 16,2-4-38-16,7-2-99 15,3-1-30-15,5-4-30 16,1 0-12-16,7-6-13 15,-6-2-7-15,1-12-5 16,-1-4-1-16,-8-2-3 16,6-4 0-16,-5 4-4 15,-4 0-1-15,-4-1-3 16,-7 2-2-16,-3-1-9 0,0 7-6 16,-2 10-7-16,0 9-5 15,-2 17 7-15,2 5 8 16,0 10-8-16,-1 1-40 15,2 5-38-15,-2-2-13 16,0 0 2-16,0 17 43 16,1 43 37-16,-5-17 14 0,-1 10 18 15,-1 3 5 1,-1 4 9-16,0-2 2 0,-2-8 4 16,-1 1 3-16,4-7 3 15,2-3 0-15,3-5-8 16,2-6-10-16,2-11-24 15,3-4-9-15,1-10-15 16,0-3 10-16,2-9-26 16,-1-10 1-16,2-10 27 15,2-5 22-15,-3-3 92 16,0 6 12-16,-2 7-2 16,-3 6-19-16,1 12-34 15,-2 2-7-15,-1 5-37 16,2 4-13-16,-1 10-21 15,3 5 2-15,1 1 39 16,3 0 14-16,-1-7 16 0,3-6-2 16,5-9-22-16,0-7-36 15,1-15-43-15,-1-7-7 16,0-11-134-16,-4-6 154 16</inkml:trace>
  <inkml:trace contextRef="#ctx0" brushRef="#br0" timeOffset="-45388.73">29703 2994 342 0,'10'-54'246'0,"0"7"8"15,-3 2-16-15,-1 4-53 16,1 4-36-16,-1 6-36 16,0-1-20-16,0 10-38 15,-1 4-12-15,-4 8-17 16,1 7-14-16,-2 1-40 16,-3 6-15-16,2-4-18 15,-5 24 8-15,-7 49 33 16,7-13 11-16,-1 6 12 15,2 0 1-15,1-2 2 16,4-4 0-16,4-6 3 16,-1-4 2-16,5-7 6 15,0-8-8-15,1-7-41 16,-1-7-46-16,3-11-100 16,0-4 495-16,5-13-273 15</inkml:trace>
  <inkml:trace contextRef="#ctx0" brushRef="#br0" timeOffset="-45134.99">29898 2997 313 0,'0'-1'246'0,"0"1"-5"16,-1 0-91-16,0 0-173 16,0 0-51-16,0 0-20 15,-8 1 9-15,-16 14 47 16,-40 29 28-16,30-24 27 16,2-3-27-16,0-4 12 15</inkml:trace>
  <inkml:trace contextRef="#ctx0" brushRef="#br0" timeOffset="-43908.05">29817 2936 761 0,'-24'12'371'0,"28"-12"-151"16,-2 3-136-16,3 2-37 15,-2 7-74-15,-2 3-14 16,-1 3-5-16,0 9 9 15,-2 1 19-15,0 4 11 16,3 0 21-16,0-5 12 0,4-4 33 16,3-4 15-16,4-6 57 15,0-5 21-15,1-5 4 16,1-4-13-16,3-8-75 16,2-2-49-16,-2-9-64 15,-2-6-13-15,-6-8 5 16,-2-8 15-16,-3 3 26 15,-4-2 4-15,2 7 4 16,0 8-1-16,-1 9-2 16,1 8-2-16,-2 6-6 15,1 3 2-15,-1 2-2 16,0-2-4-16,0 0-7 16,0 0-7-16,2 21 0 15,4 36 7-15,-2-16 17 16,2 7 7-16,2 7 3 0,0 7 2 15,4 11 1-15,0 4-1 16,-3-1-2-16,-1-6-1 16,-5-16-6-16,-2-11-9 15,-7-16-27-15,-5-8-29 16,-7-12-26-16,-4-8 6 16,0-12 38-16,-1-9 39 15,6-20 58-15,7-8 18 0,11-11 17 16,10-2 1-16,10 4-8 15,5 4 10-15,6 9 8 16,0 0-4-16,2 6-15 16,-5 3-28-16,-11 1-35 15,-3 2-24-15,-20-9 9 16</inkml:trace>
  <inkml:trace contextRef="#ctx0" brushRef="#br0" timeOffset="-42273.26">27748 4816 698 0,'0'0'311'16,"0"3"-174"-16,-2 3-63 15,2-6-61-15,0 5-6 16,0 19 35-16,2 29 31 15,-5-24 41-15,3-1 5 16,5-5-17-16,-3-5-20 0,3-4-19 16,3-7 4-16,-1-7-16 15,1-3-29-15,18-15-53 16,-4-9-27-16,8-13-3 16,2-2 23-16,-9-7 31 15,4 4 8-15,-3 2 11 16,-1 0 3-16,-7 6-2 15,-4 9-2-15,-8 9-13 16,-3 6-6-16,-1 10-26 16,-3-2-41-16,-3 9-9 15,-5 2 0-15,-1 15 27 16,-1 8 45-16,1 14 36 16,1 4 19-16,-1 5 26 15,1 3 12-15,-1 1-6 16,3 4-16-16,0 3-26 15,0 3-14-15,-1-1-12 0,1 0-1 16,-3-11-2-16,5-4-1 16,-7-13-4-16,2-11-5 15,-1-8-17-15,-1-8-15 16,8-9-14-16,-9-6 4 16,2-15 24-16,2-4 19 15,5-16 29-15,12-3 7 0,14-10 5 16,7-2 3-16,12 2 1 15,-2-1 7-15,1 10 10 16,-5 1-1-16,-6 6-10 16,-1 2-14-16,-8 4-31 15,-3 1-12-15,-9 1-121 16,2 6-108-16,-3-1 149 16</inkml:trace>
  <inkml:trace contextRef="#ctx0" brushRef="#br0" timeOffset="-41941.5">28107 4727 821 0,'9'4'434'16,"-4"-3"-160"-16,-2-4-109 0,4 1-53 15,-3-7-91-15,2-2-13 16,-1-9-16-16,-3 0 2 16,2 4 6-16,-1-1 2 15,-3 7-2-15,2 0-2 16,-3 5-9-16,0 2-8 15,1 3-15-15,-1 0-3 16,0 0-2-16,0 0 7 16,-3 22 17-16,-36 31 5 0,31-14 20 15,0-1 8-15,5-6 14 16,2-2 4-16,2-11 13 16,5-6 7-16,4-3-9 15,1-5-20-15,0-6-49 16,2-1-37-16,0-6-57 15,-1-4-28-15,6-8-107 16,0-8 158-16</inkml:trace>
  <inkml:trace contextRef="#ctx0" brushRef="#br0" timeOffset="-41486.49">28361 4562 757 0,'6'-5'410'0,"0"1"-64"16,-1 2-277-16,-5-2-42 16,-3 2-54-16,2 1-7 15,0 0-8-15,0 0-2 16,0 0 2-16,0 1 6 16,-6 1 18-16,-7 6 7 0,-28 31 18 15,24-14 9 1,-2 7 19-16,8 3 9 0,8-1 10 15,0-5 3-15,8-10 8 16,-2-7 13-16,5-4 21 16,2-7-11-16,2-5-51 15,2-6-34-15,4-10-46 16,-2-1-3-16,-3-8 21 16,1 2 9-16,-2 5 1 15,-5 1-10-15,0 11-23 16,-5 3-5-16,-3 5-5 15,1 3 4-15,2 3 26 16,-2-3 7-16,0 0 14 16,0 1 10-16,0 17 4 15,4 24 2-15,6-25 14 16,-1-2 5-16,0-9-30 16,3 1-5-16,1-13-99 0,2-5-195 15,3-15 211 1</inkml:trace>
  <inkml:trace contextRef="#ctx0" brushRef="#br0" timeOffset="-41241.83">28531 4431 877 0,'4'-1'430'0,"0"1"-146"0,-2 4-228 16,-2 2-39-16,-2 14-64 15,-3 6-2-15,-4 9 22 16,0 4 14-16,2-6 15 15,3-3 6-15,2-11 7 16,2-8 9-16,0-9 30 16,1-2 11-16,3-5-14 15,-4 4-14-15,1-3-37 16,9-22-15-16,17-38-7 16,-11 28-34-16,0 2-192 15,1 4 170-15</inkml:trace>
  <inkml:trace contextRef="#ctx0" brushRef="#br0" timeOffset="-40857.99">28842 4320 654 0,'15'-8'346'0,"-8"1"-118"15,-4 2-72-15,-3 1-133 16,0 1-61 0,-6 3-53-16,-4 1-11 0,-10 7 28 15,-3 5 24-15,-5 1 37 16,6 3 16-16,7-2 21 16,2-4 9-16,9 1 30 15,3-6 14-15,8 0 15 16,0 2-11-16,8 0-64 15,-1 4-41-15,-4-1-44 16,9 1 0-16,-6 1-12 16,-1 0-48-16,-4 7-115 15,-7 0-18-15,-2 0 26 16,-9 0 67-16,-3-2 116 16,-5 0 22-16,-6-8 16 15,6 3 10-15,-1-8 20 16,8-1 6-16,7-4-13 0</inkml:trace>
  <inkml:trace contextRef="#ctx0" brushRef="#br0" timeOffset="-40429.97">29141 4216 988 0,'6'-2'394'0,"-2"2"-290"16,-4 0-29-16,-4 1-115 16,3-1-39-16,0 0-31 15,0 0 8-15,-6 19 65 16,-33 32 27-16,27-20 43 15,1-1 17-15,8-8 33 16,3-2 12-16,2-7 11 16,4-1 0-16,1-7-8 15,4-1-24-15,6-1-56 0,-1-8-30 16,0-4-56-16,2-3-2 16,-10-13 10-16,0 0 11 15,3-5 26-15,-10-3 15 16,-1 7 16-16,1 0 1 15,-13 7-7-15,4 1-26 16,0 7-85-16,-2 3-58 0,8 6-190 16,1 1 216-1</inkml:trace>
  <inkml:trace contextRef="#ctx0" brushRef="#br0" timeOffset="-40100.9">29392 4007 250 0,'16'-29'170'0,"-2"-1"45"16,-1-9 14-16,-3 3 1 15,-2 3-31-15,-3 7-85 16,-2 7-41-16,-5 8-89 16,-2 3-38-16,-6 4-50 15,0 5-5-15,-5 9 17 16,-3 3 32-16,3 14 51 15,0 2 11-15,1 7 59 0,3 4 14 16,-1 9-1 0,1 9 1-16,1 2-37 15,1 4-12-15,3 0 0 0,3-5-1 16,3-8-2-16,0-13-1 16,1-12-10-16,-1-9-22 15,0-9-106-15,0-2-62 16,-3-12-72-16,0-7 129 0</inkml:trace>
  <inkml:trace contextRef="#ctx0" brushRef="#br0" timeOffset="-39941.68">29419 4122 981 0,'5'0'382'0,"-6"-1"-354"16,-3 2-97-16,3-1-89 15,-6 1 0-15,-19 8 93 16,-34 16 54-16,25-15 17 16</inkml:trace>
  <inkml:trace contextRef="#ctx0" brushRef="#br0" timeOffset="-38874.89">29883 3835 1015 0,'37'-10'428'0,"-29"4"-266"16,-3 1-61 0,-4 3-103-16,-1 0-56 0,-7 0-44 15,-3 1-3-15,-7 2 32 16,-5 3 27-16,-1 9 35 15,-5-1 12-15,5 2 15 16,1 4 6-16,6-3 10 16,3 2 9-16,6-2 12 15,5-4 4-15,3 1 9 16,6 1-2-16,7-2-30 16,1 0-24-16,5 3-40 15,-2 2-12-15,-2 0 8 16,0-1 9-16,-4 0-2 15,-3 1-9-15,-5 3-19 16,-2 2-4-16,-7 0-3 16,-4 2 6-16,-7-6 13 15,-4-4 4-15,0-5 13 16,-5-4 7-16,2-6 9 0,6-1 8 16,1-3-2-16,11-3-54 15,8-1 41-15</inkml:trace>
  <inkml:trace contextRef="#ctx0" brushRef="#br0" timeOffset="-38558.1">30035 3566 947 0,'9'-10'367'0,"-6"4"-277"15,0 1-26-15,-2 0-28 16,0 3-27-16,-2 5-31 16,0-3-12-16,0 0-17 15,-1 9 3-15,-4 16 22 16,-10 39 14-16,6-24 21 16,1 3 6-16,0 5 4 15,2 6 1-15,2-2 0 16,0 0 2-16,5-8 4 0,0-12 3 15,3-7 6-15,0-10 0 16,-1-9-77-16,-1-2 26 16,-1-20-6-16</inkml:trace>
  <inkml:trace contextRef="#ctx0" brushRef="#br0" timeOffset="-37742.09">30254 3698 1107 0,'8'-1'419'15,"-3"-2"-320"-15,-6 1-124 16,3 0-23-16,-2 1-50 16,-1 0-6-16,0 0 12 15,0 0 8-15,-3 1 14 16,-10 2 11-16,-28 14 36 15,23-1 23-15,0 6 52 16,1 9 27-16,2-1 35 16,4 4 1-16,7-6-20 15,5-5-19-15,1-2-23 16,-1-4 1-16,0-7 27 16,4 0 14-16,5-8-21 15,1-4-26-15,6-7-71 0,3-6-29 16,-3-12-3-16,6-3 13 15,-4-5 30-15,-3 4 9 16,-2 2 20-16,-3 4 2 16,-5 9-5-16,-3 3-4 15,-1 9-25-15,-1 2-18 0,-2 3-13 16,1 0-4-16,0 0 11 16,-2 6 18-16,-5 16 22 15,-7 27 11-15,8-28 11 16,7 0 4-16,3-5 16 15,4-5 13-15,4-4 2 16,-2-5-23-16,7-5-61 16,1-2-39-16,4-13-58 15,-1-4 9-15,-2-4 31 16,-4-5 22-16,-3 3 43 16,-2 0 10-16,-3 1 17 15,1 3 9-15,-1 3 19 16,-3 4 4-16,0 8-7 15,-2 3-3-15,-1 6-12 16,0 0-4-16,-1 0-8 16,0 0-4-16,0 0-3 15,1 10 0-15,0 12 6 0,4 24 4 16,0-27 3-16,-1 1 2 16,-1-3 7-16,2-2 7 15,-1-6 17-15,4-2 6 16,5-5-2-16,0 0-9 15,4-3-15-15,1-3-12 0,4-6-25 16,-2-7-6 0,-1-8-14-16,-5-6 3 0,-1-8 26 15,-4 1 11-15,-6-6 9 16,0 2-4-16,-10 11-2 16,3 2-51-16,-4 15-144 15,5 6-211-15,4 8 235 16</inkml:trace>
  <inkml:trace contextRef="#ctx0" brushRef="#br0" timeOffset="-37353.94">30624 3555 646 0,'9'9'222'0,"-11"-4"-195"0,2 2-32 16,11 2 42-16,-9-7 41 15,4 1 60-15,-2-4 8 16,-13-9-17-16,15 3-37 16,6-1-53-16,-4-7-10 15,18 1-10-15,-12-9-3 16,0-8 0-16,-1 1-2 16,-10-2-2-16,4 4 1 0,-7 6-4 15,5 8-5-15,-2 9-30 16,-4 1-22-16,-4 6-26 15,-5 4-7-15,-4 10 29 16,2 9 20-16,-4 8 32 16,4 11 16-16,-1-5 7 15,11 6 2-15,8-4 12 16,0-13 6-16,10-5 20 16,-4-12 7-16,7-7-58 15,4-3-7-15,0-10-115 16,-1-8-146-16,-2-14 182 15</inkml:trace>
  <inkml:trace contextRef="#ctx0" brushRef="#br0" timeOffset="-37026">30886 3315 1077 0,'4'0'428'16,"-2"0"-304"-16,-1 3-93 0,-1-3-77 15,-1 0-18-15,0 22 10 16,-3 34 16-16,-1-22 28 16,1 1 8-16,0-8 3 15,2 0 2-15,1-7 4 16,-1-8 1-16,1-6 2 16,1-5 4-16,-1-4 3 15,1 2 11-15,0 0 26 16,0 0 6-16,4-20 9 15,10-36-7-15,-5 14-17 16,3 2-9-16,3 8-10 16,-1 2-4-16,4 9-15 15,-2 3-27-15,-4 9-167 16,0 0 132-16</inkml:trace>
  <inkml:trace contextRef="#ctx0" brushRef="#br0" timeOffset="-36555.59">31044 3237 479 0,'26'-2'196'0,"-25"4"-117"15,1 2-85-15,-2-2-7 16,-1-2-6-16,0 0 11 16,0 0 57-16,-1 4 23 0,-2 9 42 15,-5 26 16-15,12-25-4 16,-4-2-11-16,3-2-21 15,6-1-5-15,-4-6 4 16,5-1-11-16,6-4-47 16,-5-5-31-16,9-6-54 15,-2-3-10-15,-9-9 15 16,7-2 13-16,-6-1 22 16,8-6 9-16,3 4 12 15,-4 1 3-15,-4 4 10 16,-3 4 2-16,-4 9 3 15,-3 2-8-15,2 12-40 16,-4 2-18-16,0 9-31 16,-4 8 1-16,-5 2 27 15,3 13 13-15,0 8 24 16,1 0 3-16,3 14 1 16,0 3 1-16,-5 8 2 15,1 4 0-15,1-5 1 0,3-4 0 16,-2-11-3-16,-1-3-3 15,-5-12-11-15,-7-7-35 16,0-12-156-16,-7-9-66 16,-8-18-51-16,-2-14 154 15</inkml:trace>
  <inkml:trace contextRef="#ctx0" brushRef="#br0" timeOffset="2968.03">1914 7423 35 0,'0'-1'11'0,"0"0"-18"0,0 0 3 16</inkml:trace>
  <inkml:trace contextRef="#ctx0" brushRef="#br0" timeOffset="3347.24">1905 7405 151 0,'0'0'95'0,"0"-1"-15"16,0 0-21-16,0 0-43 16,0 0-6-16,3-4-3 15,-2-9-1-15,31-26 0 16,-25 25 8-16,0 3 64 15,0 3 16-15,-1 3 18 16,-2 2-2-16,-2 2-36 16,0 1 3-16,-2 0-4 15,0 1-6-15,0 0-41 16,0 0-24-16,-1 0-20 16,-1 8-2-16,-3 14 17 15,-7 28 10-15,5-19 11 16,3 1 3-16,1 5 1 15,0-2-3-15,2 2-3 16,1 1-2-16,3 0-5 0,1 3-3 16,4 0-57-16,3-3-56 15,3-7-184-15,2-5 178 16</inkml:trace>
  <inkml:trace contextRef="#ctx0" brushRef="#br0" timeOffset="4267.39">2053 7375 157 0,'0'0'187'0,"0"1"15"16,3 5 15-16,-1 1-19 0,-1-2-56 16,0 0-10-16,-1-5 0 15,0 0-3-15,0 0-9 16,0 2-15-16,0-1-38 15,0-1-17-15,0 0-26 16,3 2-8-16,2 1-7 16,4 1-6-16,0-1-5 15,27 3-5-15,-25-13-10 16,1-3 1-16,6-1-5 16,0-2-1-16,0 1-5 15,0-1 2-15,-4 3-27 16,1 2-5-16,-3 3 8 15,-4 1-11-15,-1 3-3 16,-6 0-10-16,-4 1-33 16,3 0-2-16,-1 0 22 15,0 0 20-15,0 0 38 0,0 0 12 16,0 0 14 0,0 0 1-16,0 0 1 0,0 0 1 15,0 0 0-15,0 0 1 16,0 0 0-16,0 0 1 15,0 0 3-15,0 0 2 0,0 0 7 16,0 0 5 0,0 0 6-16,0 0 0 0,0 0-3 15,0 0-5-15,0 0-9 16,1 0-3-16,0 0-5 16,-1 0 0-16,0 0 4 15,0 0 8-15,0 0 20 16,0 0 13-16,1 0 12 15,0 0-6-15,0 0-21 16,0 0-15-16,1 11-16 16,0 6-2-16,-1 29 9 15,-1-20 9-15,-2 3 14 16,-6 2 3-16,6 1-4 16,-3-1-4-16,4-6-11 15,2-2-1-15,-3-11-4 16,6-5-36-16,3-10 20 0</inkml:trace>
  <inkml:trace contextRef="#ctx0" brushRef="#br0" timeOffset="4767.46">2372 7266 491 0,'0'-1'247'15,"0"0"-96"-15,0 0-51 16,0 0-5-16,0 0-62 15,0 0-27-15,0 1-6 16,-1 0 5-16,-1 3 16 16,-6 11 10-16,-11 23 12 15,13-25 6-15,6-1 2 16,2 0-1-16,2-4-2 0,5 1-6 16,5-3-26-16,-1 0-17 15,4-1-46-15,2-1-26 16,2 1-56-16,-2-1-15 15,-2 1 8-15,-3 2 18 16,-8 2 55-16,-3 1 23 16,-4 4 26-16,-5-1 11 15,-6 7 32-15,-3 0 19 0,-5-1 17 16,0-1 3-16,-2-9-22 16,1-1-15-16,0-5-18 15,0-3-5-15,7-7-6 16</inkml:trace>
  <inkml:trace contextRef="#ctx0" brushRef="#br0" timeOffset="5044.2">2596 7037 689 0,'2'0'233'0,"-7"1"-190"0,-1 5-20 16,-9 6 23-16,-3 2 16 16,-7 4 13-16,-3 0-7 15,-1 3-15-15,-1 0-10 16,5-4-26-16,1 1-8 0,7-7-3 15,5-2-81-15,7-5 57 16</inkml:trace>
  <inkml:trace contextRef="#ctx0" brushRef="#br0" timeOffset="5731.52">2516 6915 198 0,'0'0'193'0,"0"0"72"0,2 0-24 15,0 0-55-15,2 0-29 16,1 0-38-16,0 0-9 16,1 1-20-16,0 1-12 15,3 2-28-15,-1 1-14 16,31 23-18-16,-22-14-6 15,3 5-13-15,6 3-9 0,1 5-13 16,6 3-14-16,-1 3-13 16,-3-1 3-16,-5 4-6 15,-7 2 4-15,-11 8-33 16,-7 9-109-16,-25 12 129 16</inkml:trace>
  <inkml:trace contextRef="#ctx0" brushRef="#br0" timeOffset="9955.76">4133 7655 50 0,'0'-1'40'0,"0"0"13"16,0 0 15-16,0 0 10 16,0 0-9-16,0 0-30 15,0 0-20-15,0 0-30 16,0 0-4-16,0 1 8 15,0 0 1-15,0 0 3 16,0 12 1-16,1 5 1 16,2 25 1-16,-3-22 2 15,2 3 0-15,0 6 0 16,2 3 0-16,-1 1 1 16,-2 2 0-16,1-1 0 15,1-1 0-15,-1-1 1 16,3-2 0-16,0 1 2 15,-1 1-1-15,1-1 0 16,-2 0 0-16,-3-4-2 16,3 1 0-16,-4 1 0 0,-1-2-1 15,3 1 3-15,2-1 3 16,0 1 12-16,1-1 5 16,0 2 4-16,-3 0-1 15,2 3-8-15,-1-2-4 16,0 2-4-16,2-1-3 15,1 1-3-15,-2-3 0 0,1-2-1 16,-4 0 0-16,1-2 0 16,2-1 1-16,-3-4 1 15,2-2 3-15,0 0 3 16,1 0 1-16,0 1-1 16,-2 3-1-16,0-1 3 15,1 5 4-15,0-2 9 16,2-3 0-16,-1 1-2 15,-1-4-3-15,-1 0-6 16,1 3 1-16,0-4 1 16,1 2-1-16,-1-1-4 15,0 1-3-15,-1 2-6 16,2-1-1-16,-1 2-2 16,1 0-1-16,2 1 0 15,-4 1 0-15,1-3 1 0,-2-1 0 16,-1-2 0-16,1-1 1 15,-1-7 4-15,-1 2 1 16,1-3 3-16,1-1 0 16,0 0-1-16,0-3 0 15,0-1-2-15,-2 0-2 16,0 0-3-16,3 3 0 16,1 1-2-16,1 2 1 0,-1 1 0 15,-2-2 0-15,1 2 0 16,-2-4-1-16,2 2 0 15,0 0-1-15,-2-3 0 16,-1 1-1-16,2-1 1 16,-2 0-1-16,1 0 1 15,1-1 0-15,-1-2 1 16,0-1 2-16,1-2 0 16,0 0 1-16,0 0 0 15,-1 0 0-15,0 0 1 16,1 2 0-16,0 4 0 15,0 1 0-15,0-2 5 16,0-2 6-16,0-2 9 16,0 0 2-16,0-1-3 15,0 0-6-15,-1 0-6 16,1 0-4-16,0 0-3 0,0 0-1 16,0 0-2-16,0 0 0 15,0 0 0-15,0 0 1 16,0 0 0-16,0 1 1 15,0-1-2-15,0 1-1 16,0 0-4-16,0 2-2 16,0-1-1-16,0 3 0 0,0 1 3 15,-1-1 1-15,0 2 1 16,0-2 1-16,0-1 0 16,1 0 2-16,0 0-1 15,0 2 0-15,0 0 0 16,1 2 0-16,0-1-1 15,-1-1 0-15,0 2 0 16,0 0-1-16,0-3 0 16,0 3 1-16,0-2-2 15,0 2 0-15,-1 1 0 16,0 2-1-16,-5 25 0 16,4-24 0-16,1 3 1 15,-3-3 1-15,4 2 1 16,-3-2 0-16,-1 1 2 15,3 0-1-15,1-1 0 0,-2-1 0 16,2 0-1-16,0 1 0 16,-2-1-1-16,-1 2-1 15,-2 0 1-15,1 0 0 16,1 2 1-16,1 1 0 16,1 0 0-16,-1-1 1 15,2 2-1-15,-3 0 1 0,5-1 0 16,-5 2 0-16,3-2 0 15,2 0-1-15,-2 2 0 16,-2 1 0-16,0 2 0 16,-3 0-1-16,1 4 0 15,4-2 0-15,-3 2 1 16,1 1 0-16,-2-3 1 16,1 3 0-16,3-2-1 15,-3-2 1-15,-1 0-1 16,3-1 1-16,1 2 1 15,1-1 0-15,0 0-1 16,-1 0 0-16,-1-3-1 16,-1 0 1-16,3 1-1 15,-1-2 1-15,0 1 1 16,2-1-1-16,-1-3 0 16,0 2-1-16,1-3 0 0,-3 2-1 15,0 1 0-15,0 2 0 16,-3-3 1-16,4 2 0 15,-1-2 0-15,1 0 1 16,0 0 0-16,-1 0 1 16,3-1 0-16,-2-4 0 15,2 3-1-15,-1-1-1 0,3 2 0 16,2 0 0-16,-5 0 0 16,0 0 0-16,-2-2 1 15,0 3 0-15,0-4 0 16,1 4 0-16,3 1 0 15,-1-2 0-15,4 1-1 16,0-1 1-16,-3 1 0 16,-2-1-1-16,1 1 0 15,2-2 1-15,0 1-1 16,1 0 1-16,-3-2-1 16,0 3 0-16,1 0 0 15,-3-2 0-15,0-1 0 16,2 0 0-16,-2 0 0 15,3 1 0-15,1 0 1 16,-4-2 0-16,2 0 1 16,-1 0 0-16,2 2 0 15,1 0 0-15,-1 0-1 0,1 0 1 16,0 0-1-16,0 0 0 16,-1-3-1-16,1 2 0 15,0-1 1-15,-1 2-1 16,-1 0 2-16,1-3-1 15,0 1 1-15,1-1-1 0,1 1 0 16,-3-1-1-16,1 1 1 16,0 0-1-16,-2-1 0 15,2 1 0-15,-2-1-1 16,1-2 1-16,0 0 1 16,0-1 0-16,0-1 1 15,0 1-1-15,0-1 0 16,1 1 0-16,0-3 1 15,0 4 1-15,1-2 2 16,-2-2 0-16,0 1 3 16,0-3-1-16,-2 0-23 15,0-3-127-15,-1-1 102 16</inkml:trace>
  <inkml:trace contextRef="#ctx0" brushRef="#br0" timeOffset="13444.95">2515 10471 459 0,'0'0'230'0,"0"1"4"16,0 0-86-16,1 2 6 16,0 0 7-16,0-1-34 15,0 1-19-15,-1-3-31 16,1 2-10-16,-1-2-20 15,0 1-8-15,0-1-7 16,0 0-1-16,0 0-5 16,0 0-10-16,0 0-18 15,7 0-10-15,4-3-5 16,0-4 4-16,25-18 9 16,-25 14 0-16,-2 0-14 15,2 2-19-15,5 2-35 0,3 2-3 16,0 3 7-16,-4 1 10 15,-5 4 25-15,-1 2 6 16,1 9 3-16,0 2 2 16,-6 9-1-16,-6 6 0 15,-7 10 4-15,-4 6 8 16,-8 6 13-16,1 2 4 0,-5-3 3 16,-1-6 1-16,3-14-2 15,1-6-2-15,4-16-5 16,2-6 0-16,8-7 1 15,1-6 3-15,4-4 6 16,1-2 3-16,2 0 10 16,2-2 6-16,3 4 11 15,3 2 3-15,1 2 6 16,3 6-1-16,0 1-2 16,1 2-7-16,7 5-14 15,-2 0-8-15,3 2-12 16,2-1-6-16,-2-5-11 15,0-2-20-15,3-11-88 16,-1-4-55-16,4-9-161 16,2-3 197-16</inkml:trace>
  <inkml:trace contextRef="#ctx0" brushRef="#br0" timeOffset="13962.25">2943 10345 400 0,'4'-4'232'15,"1"-1"17"-15,-4 2-115 16,-1 3-3-16,0 0-47 15,-1 0-42-15,0 0-59 16,0 1-7-16,-3 16 11 16,-34 26 9-16,28-21 13 15,1-2 7-15,5-3 13 16,4 0 8-16,6-4 6 16,5-3-10-16,9-3-33 15,2-2-14-15,6-1-23 16,2-1-12-16,3 2-9 15,-2 3-7-15,3 2 10 16,-2 1 17-16,-8 5 37 0,-1-4 17 16,-14 4 5-16,-6 1-1 15,-10 4 1-15,-10 6 6 16,-11 3 26-16,-2 2 17 16,-7-3 4-16,2-6-11 15,3-5-20-15,2-8-13 0,5-9-12 16,5-3 2-16,7-8 4 15,4-4 4-15,8-4 6 16,3-4-2-16,7-7-43 16,1 2-54-16,0-6-118 15,1 4-86-15,-2 1 160 16</inkml:trace>
  <inkml:trace contextRef="#ctx0" brushRef="#br0" timeOffset="14199.58">3084 10318 269 0,'22'-20'236'0,"2"7"79"16,-3 2-20-16,-4 5-58 0,-5 3-42 15,-10 1-77-15,-2 2-41 16,-4 0-53-16,3 0-15 16,0 0-18-16,-6 3 5 15,-17 3 6-15,-28 32 4 16,23-22 2-16,0 0 0 15,1-1 2-15,7-1 0 16,4-8 1-16,5-2 0 16,4-6-88-16,2-4-111 15,6-2 121-15</inkml:trace>
  <inkml:trace contextRef="#ctx0" brushRef="#br0" timeOffset="15045.92">3243 10645 295 0,'8'-1'206'15,"-3"-1"6"-15,-6 2-42 16,4-1 11-16,-3 1-50 15,0 0-35-15,0 0-54 16,-1 0-21-16,0 17-14 16,-3 26 3-16,3-23 8 15,0 0 6-15,1-3 6 16,5 3 2-16,4-5 6 0,3-1 3 16,3-6 0-1,-2-3-14-15,3-5-45 0,2-6-33 16,1-10-40-16,-1-4-1 15,-1-3 25-15,-4-1 19 16,-5 5-22-16,-3 5-8 16,-3 7-27-16,-3-2-16 15,0 6 8-15,1 0 11 16,-1 3 51-16,1 0 37 0,0 0 65 16,0 5 12-1,1 11-10-15,5 30-15 0,-2-22-16 16,3 5-7-16,1 5-8 15,0 3 0-15,2 2-4 16,-2 0 0-16,-2 1-3 16,-1-2-1-16,-5-3-4 15,-2-2 0-15,-2-6-1 16,-3-5-2-16,-3-6-3 16,-1-7-4-16,1-8-4 15,1-4 0-15,2-13 11 16,-1-4 7-16,3-11 3 15,1-5-74-15,5-7 54 16</inkml:trace>
  <inkml:trace contextRef="#ctx0" brushRef="#br0" timeOffset="15411.78">3521 10695 247 0,'1'1'191'0,"1"-1"21"16,1 4-28-16,-3-4-73 16,0 0-45-16,0 0-54 15,0 0-7-15,2 10-1 16,0 3 2-16,3 25-1 15,-4-23-1-15,-1-2-3 16,-1-3-1-16,0-2-3 16,-1-5-3-16,1-3-1 15,-1-2 4-15,1 1 22 16,0-2 11-16,-1-23 13 16,0-30 0-16,3 23-16 15,3 2-2-15,1 3-4 16,1 3-1-16,0 6-89 15,3 2-93-15,-2 4 100 0</inkml:trace>
  <inkml:trace contextRef="#ctx0" brushRef="#br0" timeOffset="15827.82">3781 10534 436 0,'2'0'135'0,"-4"3"-152"16,-5 1-12-16,-4 5-6 15,-3 0 5-15,-5 4 8 16,-1-2 5-16,3 6 17 16,6 0 6-16,7-3 14 15,4 5 10-15,2-8 20 0,1 0-2 16,6 1-18 0,4-3-27-16,10 3-75 0,3 2-29 15,1 0 3 1,-3-1 19-16,-7-1 77 0,-7-1 32 15,-10-2-12-15,-4-1-10 16,-10-2-36-16,-7-1-11 16,-6 2 8-16,-7-3 19 15</inkml:trace>
  <inkml:trace contextRef="#ctx0" brushRef="#br0" timeOffset="18326.54">3868 6467 830 0,'2'0'296'0,"-2"-1"-233"15,0 0-19-15,0 0 22 16,0 0 10-16,0 1 6 16,0 0-3-16,0 0-9 15,0 0-4-15,0 0-7 16,0 0-10-16,0 0-20 16,4 7-9-16,-3 18-18 15,34 41 1-15,-24-20 4 16,2 3 5-16,1-1 1 15,-2-1-1-15,-2-9 1 16,-3-10-1-16,-1-11 7 16,-1-6-11-16,-3-10-52 15,0 0-135-15,-3-6 117 0</inkml:trace>
  <inkml:trace contextRef="#ctx0" brushRef="#br0" timeOffset="18815.16">4127 6528 1022 0,'14'-1'355'0,"-8"-2"-305"16,1 1 5-16,-2-2 6 16,-5 1-11-16,2 2-46 15,-2 0-34-15,0 1-53 16,-1 0-13-16,0 0 3 16,0 0 21-16,-3 1 46 15,-11 14 16-15,-24 24 19 16,30-25 9-16,6 0 19 0,2-2 18 15,3-3 31-15,2 1 10 16,7-1-2-16,4-2-15 16,3 3-52-16,3-2-21 15,2 0-31-15,0 0-7 16,-1-2 0-16,0 1 0 16,-10 3-12-16,-2 1-13 0,-8 3-15 15,-4-1-6-15,-12 1 7 16,-2 1 10-16,-1 1 17 15,-5-1 11-15,4-3 13 16,1-5-77-16,0-6 74 16</inkml:trace>
  <inkml:trace contextRef="#ctx0" brushRef="#br0" timeOffset="19392.96">4361 6508 631 0,'7'-6'289'0,"1"-1"-74"16,-3 2-184-16,-3-3-13 0,-2-1-21 16,-2 3-20-16,-3 0-20 15,-1 2-6-15,-4 4 3 16,-1 0 6-16,-2 5 20 16,-1 2 13-16,-2 5 28 15,2 3 14-15,3 4 30 16,1 4 16-16,8 2 6 15,1-2 1-15,3-2-9 16,4-1-5-16,3-7 4 16,0-3 3-16,7-4-9 15,-1-5-18-15,1-7-48 16,1-2-24-16,-2-10-35 16,-2-3-2-16,-6-5 12 15,-2 2 9-15,-4 2 18 16,-1 2 3-16,-1 9 7 0,1 3 2 15,-1 7-1-15,1 1-3 16,0 3-3 0,0-3 3-16,0 0 9 0,0 1 8 15,1 16 11-15,4 26 5 16,1-28 11-16,3-1 8 16,3-9 6-16,3-3-24 15,2-9-62-15,4-8-59 16,3-9 49-16</inkml:trace>
  <inkml:trace contextRef="#ctx0" brushRef="#br0" timeOffset="19777.98">4642 6338 758 0,'4'-4'277'16,"-4"1"-200"-16,-5-1-72 0,3 3-5 15,1 1-19-15,0 0-15 16,0 0-17-16,-3 1 7 15,-12 4 33-15,-23 39 19 16,25-24 36-16,2 1 15 16,1 3 16-16,5-2 12 15,9 0 18-15,3-5 4 0,10-3 2 16,5-2-9-16,0-10-42 16,11-1-24-16,-1-9-49 15,-1-5-29-15,-6-5-83 16,-8-4-90-16,-5-5 137 15</inkml:trace>
  <inkml:trace contextRef="#ctx0" brushRef="#br0" timeOffset="20163.16">4649 6357 492 0,'-1'2'271'0,"1"0"-58"16,1 2-18-16,-1-4-50 15,0 0-18-15,0 0-30 16,0 0-18-16,4 8-32 16,-1 1-11-16,1 3-13 15,12 25 1-15,-4-26 7 16,3 1 5-16,9-7 15 16,0-3 3-16,3-7-6 15,1-6-14-15,-5-3-53 16,-3-5-33-16,-5 0-181 15,-4 3 154-15</inkml:trace>
  <inkml:trace contextRef="#ctx0" brushRef="#br0" timeOffset="20532.84">4885 6241 367 0,'8'-2'193'0,"-3"0"-22"16,-1 0-31-16,2-1 1 16,0-1-10-16,-3 1-33 15,0 0-15-15,-2 2-47 16,-1 0-23-16,0 0-47 15,0 0-19-15,0 0-8 16,0 0 9-16,-1 1 38 16,-3 2 19-16,-11 22 34 15,-24 28 18-15,31-26 26 16,4 3 8-16,8-4 6 16,5-4-1-16,11-5 5 15,4-5-26-15,15-10-98 16,6-6-44-16,8-16-256 15,3-8 204-15</inkml:trace>
  <inkml:trace contextRef="#ctx0" brushRef="#br0" timeOffset="25476">4607 10272 277 0,'10'-3'201'16,"0"-1"-1"-16,0-1-29 15,2-2-6-15,-2 1-6 16,5 3 1-16,-3 2-12 16,-1 2-11-16,-7 0-29 15,0 1-24-15,-1-2-56 16,-4-1-33-16,0 1-53 15,0 0-15-15,-9 2-10 0,-8 5 13 16,-31 9 24-16,23-8 14 16,2-4 23-16,0 0 7 15,6-1 11-15,7 0 3 16,3-2 10-16,2-1 4 16,3 2 9-16,2-2 8 0,0 0 14 15,0 0-4 1,1 0-10-16,0 0-11 0,-1 0-23 15,0 2-3-15,0 4-3 16,0-2-1-16,0 0 1 16,1-1-1-16,-1 0 0 15,1 1 0-15,-1 0 0 16,0 1 1-16,0 3-1 16,0 1 0-16,0 3 1 15,3 23 0-15,-1-25 1 16,0-1 3-16,-1 0 0 15,0 0 1-15,0-3 0 16,1-1 0-16,0-4-3 16,0 1 0-16,-1-2-2 15,0-1 1-15,0 0 4 0,0 0 2 16,0 0 3-16,0 0 3 16,0 0-2-16,0 0 0 15,0 0 1-15,1 0-1 16,10-5-6-16,1 2-6 15,25-4-9-15,-19 7-5 16,-4 1-10-16,7 1-3 16,7 1-8-16,-2 3-3 15,10 0-5-15,-7 1-1 0,-2 3-4 16,-7 1-7-16,-9 5-17 16,-4 3-7-16,-10 4-15 15,-7 2 5-15,-12 5 15 16,-7-1 8-16,-7 0 15 15,-1-5 9-15,2-7 13 16,6 0 8-16,5-9 15 16,2-5 6-16,9-1 12 15,0-6 9-15,5-3-27 16,1 0-126-16,3-6 93 16</inkml:trace>
  <inkml:trace contextRef="#ctx0" brushRef="#br0" timeOffset="26546.39">4871 10444 283 0,'0'0'176'0,"0"0"49"15,1 0-85-15,2 0-12 16,-1 0-5-16,1 1-54 16,0 1-33-16,-2 6-44 15,8 8-8-15,3 26 5 16,-15-21 6-16,0 2 12 15,-1-3 10-15,4-4 33 16,1-1 22-16,3-8 43 0,2-3 7 16,4-4-20-16,1-1-26 15,2-5-55-15,1-3-21 16,-1-3-42-16,0-3-19 16,-3-4-41-16,0 0-18 15,-3-2-1-15,-3-1 10 16,-3 5 27-16,0 1 14 15,-2 6 16-15,0 4 7 16,2 4 21-16,-4 1 12 16,3 2 18-16,0-1 7 0,0 0 4 15,0 2 1-15,7 18 1 16,6 27 0-16,-8-17 5 16,-4 3 1-16,2 9-8 15,-4 4-5-15,1 7-4 16,3 2 1-16,-1 2 4 15,2 0 1-15,4-3 2 16,1-7 1-16,2-11-3 16,-4-4 0-16,-4-16 8 15,-4 1-8-15,-8-11-27 16,-1-2-15-16,-4-7-26 16,-5-6 2-16,1-8 25 15,-4-4 15-15,6-6 27 16,3-5 11-16,5-12 6 0,6-3-64 15,4-6 27-15</inkml:trace>
  <inkml:trace contextRef="#ctx0" brushRef="#br0" timeOffset="26932.46">5097 10531 617 0,'0'0'262'0,"4"1"-116"16,2 0-47-16,-3 0-24 15,-3-1-17-15,0 0-48 16,2 7-15-16,1 6-18 16,23 25 1-16,-26-24 5 15,0-4 2-15,-3-5-5 0,1-2-3 16,-2-9-2-16,-2-3 4 16,1-9 20-16,5-2 11 15,1-7 19-15,4-1 6 16,5 4 6-16,-3 3 3 15,2 9-5-15,-2 3-16 16,3 8-203-16,3 0 134 0</inkml:trace>
  <inkml:trace contextRef="#ctx0" brushRef="#br0" timeOffset="27346.54">5318 10412 201 0,'2'-2'126'0,"-2"1"-37"0,0 0-34 16,0 1-67-1,0 0-16-15,-1 0 5 16,-4 14 9-16,-15 26 14 0,8-25 5 16,4-4 14-16,5 1 13 15,2-4 37-15,2-2 12 16,5 2 19-16,2-1-9 16,6 2-41-16,3 0-18 15,0 1-38-15,1 0-8 0,-1 0-1 16,0 0 0-1,-8-1 4-15,-1-3-7 0,-5 0-25 16,-5-2-14-16,-7 3-24 16,-2 1-2-16,-12-1 14 15,-4-2 13-15,-8-3 35 16,-2 0 11-16</inkml:trace>
  <inkml:trace contextRef="#ctx0" brushRef="#br0" timeOffset="32324.02">4244 12249 192 0,'2'-2'167'0,"2"-2"25"15,-1 1-41-15,0-6-20 16,1-2-55-16,23-26-28 16,-26 27-36-16,-1-1-12 15,-2 2-14-15,-1 3-9 16,-9 3-14-16,1 6-3 16,-11 13 23-16,-4 5 18 15,-1 17 35-15,-1 6 13 16,8 12 6-16,1 4-4 15,8 5 8-15,3 1 13 16,8-6 18-16,8-4 3 0,4-10-12 16,6-6-12-16,4-10-16 15,-3-8-27-15,11-13-38 16,0-5-61-16,7-15-76 16,3-6-45-16,-3-16-9 15,-2-4 55-15,-14 0 68 16,-6 0 64-16,-9 12 46 15,-6 4 3-15,-5 7-9 16,-4 6-8-16,-1 4-22 16,-4 2 0-16,-6 4 9 15,-1 5 23-15,-4 5 33 16,0 4 11-16,-1 2 10 16,3 1-9-16,0-1-14 15,3-3-4-15,11-5 2 16,0-4 14-16,12-4 47 15,5-2 5-15,8-3-33 0,6-4-37 16,5-6-80-16,3-4-18 16,-2-2 11-16,-5 3 14 15,-5 4 16-15,-5 3-1 16,-4 6-21-16,-3 1-1 16,-1 6-1-16,-1 6-5 0,0 11 6 15,-2 7-2-15,-2 13 3 16,0 4 8-16,0-1 17 15,-1-1 6-15,0-13 5 16,1-6 2-16,1-13-36 16,0-5-69-16,5-12 64 15</inkml:trace>
  <inkml:trace contextRef="#ctx0" brushRef="#br0" timeOffset="32632.35">4511 12575 477 0,'1'3'201'15,"1"3"-86"-15,0 1-36 16,-1 2-5-16,0 3-16 15,-2 7-25-15,-1 3 2 0,-2 3 18 16,1 1 6-16,3-1 7 16,1-3 3-16,5-4 0 15,4 0 0-15,4-8-14 16,2-2-25-16,5-3-70 16,-4-6-62-16,-2-6-154 15,-4-3 160-15</inkml:trace>
  <inkml:trace contextRef="#ctx0" brushRef="#br0" timeOffset="32860.08">4580 12637 615 0,'5'5'248'0,"-11"0"-100"0,-2 3-166 15,-3 1-15-15,-5 2 21 16,2-1 12-16,-1 0-3 16,1-2 3-16,1-3 7 15,2-2 8-15,4-3-25 16,4-2-113-16,2-2-115 16,7-12 137-16</inkml:trace>
  <inkml:trace contextRef="#ctx0" brushRef="#br0" timeOffset="33040.33">4668 12483 491 0,'-5'-2'166'0,"-3"5"-75"16,-5 4-135-16,-4 6 52 16,2 1 19-16,-4 0-6 15,0-3-8-15,-4-3-1 16,0 2 2-16,3-3-24 15,1 0 10-15</inkml:trace>
  <inkml:trace contextRef="#ctx0" brushRef="#br0" timeOffset="33492.84">4629 12619 718 0,'7'13'248'16,"-6"3"-164"-16,2 1-13 0,-3-1 26 16,4 0 2-1,1-3-44-15,0-1-14 0,2-5 2 16,-3-1 2-16,3-2-3 16,-6-2-5-16,7-1-40 15,-7-6-23-15,-1-5-29 16,-1-3-7-16,-6-7 20 15,5-1 16-15,-2-1 24 16,4 0 4-16,-4 3 11 16,4 5 7-16,4 4 18 15,-2 3 13-15,7 3 16 16,-1 3 2-16,8 5-13 16,1 5-14-16,7 9-27 15,-2 1-11-15,-4 4-5 16,4-1 0-16,-3-6 5 15,0-1 2-15,-3-13-3 0,0-3-8 16,-4-14-23 0,-3-4-13-16,-3-12-11 0,-5-4 6 15,-4-7 15-15,-2 0 9 16,-6 7 10-16,2 3-31 16,-1 14 32-16</inkml:trace>
  <inkml:trace contextRef="#ctx0" brushRef="#br0" timeOffset="33706.18">5004 12646 875 0,'3'2'314'16,"0"-1"-245"-16,-1-1-106 15,-2-1-98-15,-1 0 93 16</inkml:trace>
  <inkml:trace contextRef="#ctx0" brushRef="#br0" timeOffset="41187.61">5631 7682 172 0,'2'0'117'0,"0"3"-8"16,-5 0-33-16,3-3-40 15,0 0 7-15,0 2 32 16,6 10 13-16,-2 3 3 15,11 24-13-15,-14-17-30 0,3 0-13 16,1 5-17-16,-6 3-6 16,1 2-8-16,1 2-2 15,-3 2-1-15,4 2 0 16,1 6 1-16,0 2 2 16,1 7 3-16,2 1 4 15,3 3 12-15,-3-1 10 16,5 2 8-16,-5-1 3 15,1-1-3-15,2-1-6 16,-3-4-7-16,2 0-4 0,-2-2-9 16,-1 2-3-16,-3-1-4 15,0 1-1-15,-1-1-3 16,0-2 0-16,0 1 0 16,-1-2 0-16,0-1 2 15,0-1-1-15,1-1 1 16,2 3 0-16,1-4 0 15,1 2 0-15,0 4-1 16,0 3-1-16,0 6-2 16,0 0-1-16,0 1 0 15,-2 0-1-15,-1-2 1 16,-1-2 1-16,0-4 2 16,-1-2 2-16,0-4 0 15,0-3 0-15,2-2 2 0,-2 0 0 16,2 2-1-1,-1 4 0-15,-1 1-4 0,2 5 0 16,0-1 1-16,4-2-1 16,0 3 3-16,1-3 0 15,0 0 0-15,-3-2 0 16,0-5-1-16,3 0-2 16,-1 0-3-16,-1-3 0 0,-1-2 1 15,-3 0-1-15,0-4 0 16,-1 3 0-16,-1-1-1 15,0 2 1-15,1 3 0 16,0 2 0-16,0 5 1 16,1 4 0-16,1 1 0 15,1-1 2-15,1-4 2 16,0-4 7-16,-1-6 25 16,0-4 3-16,0-4 9 15,1-4-3-15,0-3-19 16,-1-3-4-16,-1-5-13 15,-2-3-6-15,0-3-11 16,-2-3-14-16,-1-2-90 16,-2-2-67-16,-4 0 106 15</inkml:trace>
  <inkml:trace contextRef="#ctx0" brushRef="#br0" timeOffset="60637.74">1537 4059 210 0,'0'-1'48'0,"0"0"-72"0,0 0 8 16,0 1 59-1,0-1 39-15,0 1 43 16,0 0 4-16,0-1-39 0,0 0-23 16,0 1-26-16,0-1-8 15,0 1-5-15,0 0 1 16,0 0 7-16,0 0 17 16,0 0 38-16,0 0 17 15,0 0 22-15,0 0 3 0,0 0 1 16,0 0-17-16,0 0-30 15,0 0-13-15,10 2-18 16,3 0 3-16,26 4 0 16,-23-6-7-16,1 0-16 15,1 1-6-15,3-1-9 16,-1-1-5-16,-1-1-5 16,1 0-4-16,7 1-3 15,-3-1 0-15,5 0-2 16,0 2 0-16,-3-1-2 15,1 2 0-15,0 0-11 16,0-1-3-16,-2-2-2 16,4 1 2-16,-2 1 11 15,-1-1 4-15,1 1 6 16,0 0-1-16,-2-2 0 16,4 2-1-16,-4-2 0 15,-4-1-3-15,3 1 0 0,-1-1-2 16,8 2-1-16,2-2-1 15,2 0 0-15,-2-2 0 16,0 1 1-16,-1 1 0 16,2 0 1-16,0 3 0 15,-1 0 1-15,-2-1 0 0,1 1-1 16,-1-1 0-16,0 0-7 16,-2 1-1-16,3-1 1 15,1-1-1-15,1 1 6 16,3 0 2-16,-4 1 0 15,0 0 0-15,0 0 0 16,0-1 0-16,0 2 0 16,-1 1 0-16,-1-1-8 15,3 1-3-15,-3-1-3 16,8-1 2-16,-6 1 9 16,3 2 5-16,3 0 4 15,-6-1 2-15,7 3 2 16,-6-4-1-16,-1 2 2 15,1-1-1-15,-2-2-5 16,0 2-2-16,1-2-3 0,0 1-1 16,0 0-1-16,2 0 1 15,-2-1 1-15,3 1 0 16,-3-2 1-16,0-1 2 16,0-2-2-16,-1-3-1 15,1 3-2-15,1-1-1 16,-1 1 3-16,1 3 0 15,0-1 1-15,-4 0 0 0,5 1-2 16,-7-1-3-16,5 1-2 16,-11 0-2-1,2 1 3-15,12-4 0 0,14 3 3 16,-12-2 0-16,-7 0 2 16,3 2 0-16,-4-3 2 15,2 1 0-15,-3 2 1 16,1-2 1-16,-3 3-3 15,1 2-1-15,2-1-8 16,-3 1-3-16,3-2-1 16,-1-3 1-16,4 3 9 15,1 0 3-15,-1 0 6 16,-3-2-1-16,-4-1-4 16,-2 0-2-16,2 1-2 15,-2 0-1-15,1-1 1 0,1 3 1 16,-3-2 0-1,-2 0-2-15,2 0-10 0,-6-2-8 16,5 1-6-16,-3 1 2 16,0-1 9-16,5 0 9 15,-10-2 7-15,11 2 0 16,-4-2 1-16,-5 2-1 16,4 1-6-16,-3-1-8 15,2 3-17-15,0 0-4 0,3 0 3 16,0 2 8-16,-3 0 18 15,1-1 5-15,-2 1 4 16,-2-2 0-16,-1 0 1 16,0 0-2-16,-2-1-2 15,2 2 1-15,-3-1-1 16,2 0 0-16,-2 0 0 16,-2 0 1-16,-2-3 0 15,2 3 0-15,0-1-2 16,0 1-2-16,3 1 0 15,-3 0-1-15,2 2 2 16,-1-2 1-16,0 1-3 16,-1-1-2-16,2 3-1 15,-3-2-1-15,0 5 4 16,-4-5 2-16,-3 1 3 0,3 2 4 16,0-6 0-16,2 1-1 15,-1 1-1-15,-2-4-2 16,-1 3-1-16,-1 0-6 15,-2-1-11-15,0 0-6 16,-1 0-9-16,0 0 2 16,-1-15 6-16,-9-27 3 0,8 18 5 15,-2-2 3-15,-3-9 5 16,6-1 2-16,-3-3 5 16,6-1-1-16,-1 1 2 15,3-1 0-15,-2-1-4 16,0 0-3-16,-1-4-15 15,0 3-10-15,1 6-16 16,0 3-2-16,2 12 9 16,-3 4-3-16,0 8-34 15,0 3-46-15,-4 4-94 16,3 3 5-16,0 4 56 16,0-4 54-16,1 5 106 15,0 20 13-15,-2 34 7 16,0-21 3-16,1 10 1 15,0 3-3-15,-2 1-10 16,-1 2-7-16,-1 3-6 0,3 1 0 16,-4 12 0-16,5 2-1 15,-1 8 2-15,-1 3 0 16,12-4 2-16,-3-2 3 16,6-9 9-16,7-5 6 15,-2-16 41-15,4-11 3 0,-7-18-37 16</inkml:trace>
  <inkml:trace contextRef="#ctx0" brushRef="#br0" timeOffset="61456.08">1481 3506 520 0,'8'-6'250'0,"-2"-2"-18"15,-1-2-229-15,-1 1 16 0,-1-4 50 16,-1 2 22-16,-2-1 26 15,0 0-6-15,0 9-18 16,1 2-2-16,-1 1-10 16,0 0-5-16,0 0-32 15,0 8-21-15,0 18-23 16,7 66-7-16,-6-25 3 16,-1 13 3-16,0 7 1 15,0 3 5-15,6 6 18 16,1-7 2-16,6-5 2 15,1-7-4-15,0-15-6 16,-2-6-1-16,-1-16-3 16,-2-7-1-16,-1-12-23 15,-1-8-19-15,-6-9 18 16</inkml:trace>
  <inkml:trace contextRef="#ctx0" brushRef="#br0" timeOffset="62601.54">2192 2848 559 0,'5'1'302'0,"-4"0"-42"16,-3-1-115-16,1 0-40 15,0-1-7-15,1 1-13 0,0 0-8 16,0 0-3-16,0 0 8 15,7 0 4-15,2 0-6 16,6-1-17-16,26-6-20 16,-21 1-16-16,2 0-6 15,3 0-13-15,-2 1-5 16,2 5-6-16,-3-1-8 16,0 0-25-16,0 1-19 15,0 2-40-15,-2 1-16 16,-2 3 3-16,0 2 19 15,-6 2 39-15,-2 3 21 0,-7 4 22 16,-3 2 3-16,-7 5 5 16,-5 1-1-16,-7 5-6 15,-3 1-4-15,-3-3 0 16,3-2 4-16,5-7 9 16,2-8 11-16,8-3 26 15,0-5 13-15,6-1 24 16,1-1 0-16,4-1-15 15,-4-1-12-15,0 0-35 16,7 0-17-16,9 0-41 16,25 6-27-16,-23-1-28 15,-1 2-7-15,2 2-20 16,0 5 5-16,0 5 23 16,-2 4 17-16,-3 7 48 0,-3 1 29 15,-9 2 35-15,-1 1 11 16,-6 0 12-16,-6 0-5 15,-6 0-21-15,-5-4-5 16,-7-5-10-16,-3-3-1 16,-5-10-2-16,1-7-2 15,-2-6 7-15,7-9-21 0,3-9-149 16,12-2 114-16</inkml:trace>
  <inkml:trace contextRef="#ctx0" brushRef="#br0" timeOffset="63066.99">2845 2966 259 0,'-3'2'105'16,"-6"6"-38"-16,-1 3 4 15,-2 7 38-15,1 5 16 16,0 4 1-16,0 4-14 16,3 4-30-16,2 4-14 15,5 0-19-15,9 0-7 0,6-2-10 16,3-5-16-16,10-7-42 15,-1-4-17-15,10-12-40 16,0-8-5 0,-3-14 45-16,-1-8 17 0,-7-14 32 15,-7-8 17-15,-10-8-10 16,-4-6 11-16,-11-2 19 16,-3 2 0-16,-9 8-4 15,-3 4-19-15,-2 15-29 16,-3 6-15-16,3 14-14 15,-3 8-9-15,-1 9-9 16,1 6 12-16,1 5 11 16,7 0-43-16,7-3 59 15</inkml:trace>
  <inkml:trace contextRef="#ctx0" brushRef="#br0" timeOffset="63752.08">3165 3159 529 0,'6'-2'293'15,"-3"1"-82"-15,-2 3-62 16,-1-2-21-16,0 0-84 16,0 0-31-16,3 18-34 15,-2 31 0-15,-1-21 18 16,-4-2 11-16,5-6 18 16,3-2 10-16,5-6 23 15,7-4-5-15,8-8-32 16,3-3-19-16,10-9-36 15,-2-3-2-15,-3-5 18 16,-2-1 9-16,-9 1-6 16,-7-1-8-16,-5 4-18 15,-3 1-3-15,-5 6 8 16,-1 3 6-16,-1 7 6 0,-1-3-1 16,1 3 4-16,1 0 14 15,-1 0 23-15,1 0 14 16,0 22 11-16,2 30-7 15,5-11-5-15,3 2-4 16,5 4 0-16,2 1 0 0,5-2-2 16,1 0-3-16,1-1-10 15,-1 0-5-15,-3 1-9 16,-10-3-5-16,-6-2-7 16,-2-5-5-16,-10-7-21 15,-4-3-8-15,-10-11-7 16,-6-5 5-16,-2-10 26 15,-2-11 18-15,2-9 36 16,3-7 23-16,12-6 28 16,6-3 10-16,12-8-3 15,4 0-14-15,10-5-19 16,5-1-11-16,3 2-15 16,-1 6-13-16,1 11-60 15,-5 2-59-15,-4 8 61 16</inkml:trace>
  <inkml:trace contextRef="#ctx0" brushRef="#br0" timeOffset="64052.14">3609 3240 813 0,'9'8'287'0,"-1"6"-251"15,0-3-51-15,-5 5-14 16,-3-2 3-16,0 2 9 16,-1 4 5-16,4-4 11 15,2-2 7-15,-2-7 34 16,-1-5 20-16,-3-4-11 16,2-7-7-16,-1-8-27 15,-3-4-18-15,5-10 11 16,-1 0 7-16,5 1 7 15,4 2 2-15,-2 7-66 16,6 3-58-16,5 3 60 16</inkml:trace>
  <inkml:trace contextRef="#ctx0" brushRef="#br0" timeOffset="64388.21">3999 3125 274 0,'0'-1'65'15,"-3"-1"-92"-15,-1 5-31 16,3-3 4-16,0 0 15 15,-10 6 9-15,-2 0 29 16,-25 31 21-16,32-24 67 16,3-1 42-16,2-1 60 15,3-2 7-15,5-1-34 16,4-2-44-16,7-2-90 16,3 1-45-16,5-1-77 15,3 0-13-15,1 1-65 16,1 2 107-16</inkml:trace>
  <inkml:trace contextRef="#ctx0" brushRef="#br0" timeOffset="64498.68">4167 3323 153 0,'4'17'79'0,"-5"2"-33"0,-5-1-11 15,-13 0-28-15,-3-3-7 16,-5-7 2-16,-2-4 3 16,3-11 14-16,0-6-49 0,2-8 27 15</inkml:trace>
  <inkml:trace contextRef="#ctx0" brushRef="#br0" timeOffset="67438.39">5740 3865 462 0,'0'0'229'0,"0"0"-86"16,0 0-51-16,0 0-3 0,0 0 3 16,0 0 10-16,0 0 4 15,0 0-10-15,0 0-14 16,0 0-13-16,0 0-19 15,0 0-4-15,0 0-14 16,3 2-1-16,5 3-2 16,-1 0 9-16,3-4 18 15,27 27 0-15,-20-25 6 16,1-2-8-16,6-1-27 16,0-2-5-16,3-1-18 15,5-1-4-15,3 0-1 16,5 0-1-16,7-1 0 15,2 0-1-15,7 0-3 16,-1-3-4-16,2 1 0 16,-1 1-1-16,-3 2 2 15,-1 4 0-15,0 1-2 16,-6 3-1-16,1 1 1 16,3-2-1-16,0-4-1 0,4-4 0 15,1-4 0-15,-2-1 2 16,3 0 7-16,2 1 4 15,6 2 1-15,3 2 1 16,0 0 1-16,-1-1-2 16,-7 3 2-16,-3 1 0 0,-3 0-2 15,0 1 1-15,-1-2-5 16,-5-2-1-16,6-2 0 16,-4 0-1-16,-3 0 0 15,2 1 1-15,-9-1 1 16,-2 2-7-16,0 2 15 15,-1 2-1-15,-5 2-1 16,1 2 9-16,-7-2-13 16,-1 2 1-16,-1-2-2 15,-4 0-2-15,0-1 0 16,-1 0-2-16,-2-3-3 16,-3 0-2-16,0 0 0 15,-2-1 3-15,-2 2 4 16,3 1 4-16,-4 0 1 15,2 0 0-15,2 0 1 16,-4 0-1-16,2 2-1 16,0 0-1-16,0 1-5 0,0-1-2 15,-1 0-4-15,-1 1-1 16,-2-2-1-16,0 0 0 16,-1 2 1-16,0 0-1 15,-1 1 1-15,-1 0 1 16,-1-2 1-16,-2-1 4 0,0 0 3 15,0 0 2-15,0 0 1 16,0 0 0-16,0 0 1 16,0 0-1-16,1 0 0 15,1 0 0-15,-1 0 0 16,0 0 0-16,0 0 0 16,0 0 0-16,0 0 1 15,1 0 0-15,1 0 0 16,-1 0 0-16,1 1-1 15,-2-1 0-15,-1 0-1 16,1 0-4-16,-1 0-32 16,0 0-27-16,0 0 23 15,0-1-16-15,0 0 11 16,-3-9 28-16,-7-12-21 16,-43-28 18-16,21 27 22 0,-2-1-1 15,6 8 2-15,4 1 3 16,8 9 3-16,9 4 4 15,2-2 11-15,3 3 6 16,5-1 13-16,-3 1 7 16,0 0 4-16,4 0-4 15,11 1-14-15,29 3-18 0,-25 7-25 16,-1 2-9-16,0 6-13 16,-1 2 4-16,-6-2 2 15,0-1 3-15,-4-5 2 16,0 1-6-16,1 0-11 15,1-2 1-15,-1-1 6 16,1-2 13-16,-2-2 17 16,0 0 0-16,-4 0-6 15,-2 2-12-15,-4 1-20 16,-4 5-14-16,-10 2-18 16,-6 4-3-16,-13 6 10 15,-6 2 16-15,-7-1 28 16,1 0 15-16,9-6 15 15,9-4 4-15,15-4 10 16,6-2 9-16,9-4 28 16,-1 0-13-16,7-1-27 15</inkml:trace>
  <inkml:trace contextRef="#ctx0" brushRef="#br0" timeOffset="68515.61">6141 2966 1064 0,'0'4'0'0,"0"3"-2"16,-2 5 1-16,8 8 0 15,-4 1 4-15,-2 7 24 16,4 1 8-16,-6 0 0 16,0 3-4-16,-3-4-24 15,-2 1-7-15,-1-3-1 0,5-6 3 16,5-5 15-16,-2-4 28 15,9-6 55-15,-2-2 17 16,5-1-2-16,5 0-25 16,7-2-59-16,2 3-19 15,6-1-18-15,3 1-8 16,-1 1-1-16,3 1 2 16,-7-1-3-16,-2 1-11 15,-8-4-81-15,-3-2-86 16,-2-9 119-16</inkml:trace>
  <inkml:trace contextRef="#ctx0" brushRef="#br0" timeOffset="68869.97">6387 2942 851 0,'3'1'361'16,"-1"0"-159"-16,0 1-168 15,-2-2-10-15,0 0-7 16,0 1-2-16,5 18-2 16,6 24 5-16,-7-13 14 15,1 4 8-15,1 9 5 0,0 6-2 16,0 3-13-16,-1 3-8 15,2-1-13-15,0 1-4 16,0-5-3-16,-1-3 0 16,-1-11 1-16,2-4-1 15,1-12-3-15,1-6-11 16,-6-9-88-16,0-10-61 0,-2-15-200 16,1-8 215-16</inkml:trace>
  <inkml:trace contextRef="#ctx0" brushRef="#br0" timeOffset="69271.98">6644 3008 908 0,'8'8'303'0,"-5"1"-303"15,-1 6-26-15,-3 5-5 0,-7 3 4 16,3 9 14-16,-2 0 10 16,1 2 25-16,4 3 14 15,2-3 13-15,-1 1 2 16,2-3-15-16,7 1-11 16,2-5-42-16,5 1-25 15,6-8-51-15,-2-4 16 16,6-5 40-16,-1-4 65 15,-5-10 37-15,0-7-27 0,-7-14-26 16,-4-9-44-16,-4-11 11 16,-4-6 12-16,-3-4 13 15,-4 5 0-15,-2 10-5 16,-4 3-5-16,-1 13-3 16,-2 3-6-16,-2 8-15 15,-1 4-24-15,-2 4-133 16,3 3 126-16</inkml:trace>
  <inkml:trace contextRef="#ctx0" brushRef="#br0" timeOffset="69704.12">6944 3044 478 0,'3'0'230'0,"-2"-1"-51"0,2 4-151 16,-3-3-13-16,-1 0-25 16,0 0-8-16,-4 17 8 15,-11 36 7-15,7-14 22 16,0 4 5-16,0 2 5 15,6 2 2-15,6-2 5 16,5-4 15-16,12-8 33 16,4-5 7-16,7-14 6 15,4-4-26-15,4-15-59 16,-4-12-18-16,0-13-34 16,-5-10-4-16,-9-9 3 15,-5-5 0-15,-13-2 6 16,-6-2 7-16,-12 10-57 15,-6 4-1-15,-11 14-2 16,3 8-13-16,-4 14-32 16,0 6-49-16,5 11 104 15</inkml:trace>
  <inkml:trace contextRef="#ctx0" brushRef="#br0" timeOffset="70687.5">7312 3238 628 0,'2'0'233'16,"-1"0"-168"-16,-1 0-83 16,0 0-16-16,0 0-20 15,0 0-5-15,0 0 13 16,0 0 14-16,0 0 23 15,0 0 10-15,0 0 12 0,0 0 1 16,0 0-4-16,0 0-6 16,0 0-10-16,0 0-7 15,0 0-9-15,0 0-1 16,0 0 7-16,0 0 4 16,0 0 12-16,0 0 3 15,0 0 3-15,0 0 6 0,0 0 32 16,0 0 12-16,0 0 20 15,0 0 3-15,0 0-19 16,0 0-11-16,0 1-24 16,2 5-9-16,-1-1-13 15,1 4-3-15,0 2 2 16,6 26 1-16,-7-20 0 16,1 0 2-16,0 4 1 15,0 0 3-15,0 2 3 16,2-2 5-16,1-4 12 15,6-5 9-15,4-5 9 16,4-5-12-16,4-8-31 16,0-4-13-16,-2-11-20 15,-2 0 3-15,-3-4 9 16,-6 2 0-16,2 1 0 0,0 1-1 16,-10 1-15-1,6 1-10-15,-7 0-27 0,0 4-9 16,3 6 5-16,-4 1 10 15,0 8 76-15,-1 0 20 16,1 8 21-16,2 3 1 16,-4 7-48-16,2 6-6 15,-3 6-2-15,-1 2 2 0,8 3 4 16,-4 5 2-16,0-2 2 16,6 3 0-16,-2 4-1 15,0 0-1-15,5 1-4 16,-7-2-1-16,-2-2-1 15,-2-4 0-15,-4-9-4 16,0-4-11-16,-6-14-24 16,-4-9-10-16,-3-12-2 15,2-10 14-15,-1-13 47 16,4-6 25-16,5-7 27 16,5 1 7-16,11 5-7 15,0-2-11-15,7 8-9 16,1-1-7-16,1 1-35 15,4 3-34-15,5-3-108 16,2 4-134-16,0 2 174 16</inkml:trace>
  <inkml:trace contextRef="#ctx0" brushRef="#br0" timeOffset="71032.77">7682 3267 281 0,'3'4'110'0,"2"5"-74"15,1 2-36-15,10 28-17 16,-15-22 1-16,1-1 10 15,0 2 6-15,-1-5 22 16,2-4 19-16,-2-4 40 16,-1-5 0-16,0-5-22 15,-1 4-18-15,0 0-41 16,-2-19 1-16,-1-30 15 16,3 23 6-16,4 2 9 15,3 1 3-15,2 6 6 16,3 2 2-16,3 3-48 0,1 3-22 15,5 6 12-15</inkml:trace>
  <inkml:trace contextRef="#ctx0" brushRef="#br0" timeOffset="71463.75">7974 3210 176 0,'-50'41'176'0,"48"-27"84"16,2-1-13-16,4-1-41 16,1-1-36-16,6 1-66 15,3 1-26-15,0 0-35 0,5 2-13 16,4 0-22-16,-3-1-7 16,1 3-16-16,-3-3-10 15,-10-1-20-15,-2 2-6 16,-8-4-9-16,-5 5-9 15,-8-2-22-15,-6-4-7 0,-8-1 1 16,-1-7 14 0,-2-2 45-16,2-4 20 0,3-1-43 15,2-2 48-15</inkml:trace>
  <inkml:trace contextRef="#ctx0" brushRef="#br0" timeOffset="-204836.76">5177 12366 255 0,'-1'0'151'16,"0"0"-3"-16,0 0-45 15,0 0-13-15,0 0-1 16,0 0-3-16,0 0-31 16,1 0-9-16,0 0-16 15,0 0-9-15,0-1-10 16,0 0-1-16,4-5-4 15,1-10 0-15,25-26 2 0,-20 28 7 16,2 2 17 0,-2 2 4-16,0 3 14 0,-4 1 1 15,1 3-2-15,0 3-1 16,0 2-10-16,2 3-8 16,0 4-20-16,1 2-10 15,-4 8-14-15,1 1-5 16,-2 10 3-16,-2 1 5 15,-2 6 8-15,-2 5 4 0,-5-1 4 16,-2 6-1 0,-4-5-4-16,-3-6-1 0,-1-5-6 15,-3-9-3-15,-5-10-1 16,2-5 1-16,1-8 9 16,-1-7 5-16,9-5 10 15,3-2 3-15,2-5 5 16,11 2 3-16,7 1 5 15,-1 0 3-15,10 3-2 16,-2 2-2-16,2 4-4 16,2 4-3-16,-2 4 3 15,0 0-2-15,-2 1-3 16,-1 1-2-16,-1 1-10 16,0 1-3-16,-5-3-4 15,-1 0-5-15,-3-5-23 16,-1-3-42-16,-3-9-215 15,0-4 193-15</inkml:trace>
  <inkml:trace contextRef="#ctx0" brushRef="#br0" timeOffset="-204481.97">5411 12207 603 0,'4'2'222'16,"0"2"-169"-16,-3 0 0 15,3 2 11-15,-4 4 6 16,2 1-6-16,-1 6-5 15,0 6-1-15,1 2-6 16,0 7-5-16,3 6-14 16,0 4-5-16,4 5-5 15,0-4-2-15,0-7-3 0,-1-6-4 16,-2-12-4-16,-3-5-3 16,-1-10-24-16,1-2-48 15,-5-14-180-15,0-5 161 16</inkml:trace>
  <inkml:trace contextRef="#ctx0" brushRef="#br0" timeOffset="-204173.41">5480 12268 281 0,'0'0'200'0,"1"0"12"0,-1 0-12 15,0 0-58-15,0 0-34 16,0 0-53-16,0 0-28 16,0 0-85-16,0 0 42 15</inkml:trace>
  <inkml:trace contextRef="#ctx0" brushRef="#br0" timeOffset="-203970.18">5546 12440 1251 0,'13'11'416'0,"0"-2"-417"16,-3-2-3-16,-6-6-2 15,1-1-68-15,-8-4-204 16,-4-5 188-16</inkml:trace>
  <inkml:trace contextRef="#ctx0" brushRef="#br0" timeOffset="-200651.22">5723 12238 699 0,'0'0'255'0,"0"-1"-189"16,2 0-27-16,6-2-3 15,-3 0-2-15,-1 0-19 16,0 0-10-16,-3 2-16 15,0 0-8-15,2-5-9 16,-1 0 0-16,-1-3 4 16,-2 2 4-16,-2 1 4 15,0 1 2-15,-5 2 1 16,-6 0 2-16,-24-21 3 16,28 27 3-16,-1 1 0 15,2 1 1-15,-1 2-1 0,2 0-1 16,4 6 3-1,-3 3 3-15,12 4 8 0,-5-1 4 16,9 1 3 0,7 0-1-16,-2-1-3 0,8 4-6 15,-1-3-4-15,3 2-1 16,0-3-2-16,-4-4 2 16,0 2-7-16,-3-3-7 15,-5-3-11-15,-1 1-1 16,-5-3-8-16,-2 2-1 0,-4 2 0 15,-3 1-2-15,-6 2 11 16,-3-3 6-16,-2 0 10 16,-2-2 2-16,0-4 3 15,2-4 3-15,3-6 14 16,1-4 15-16,2-9 28 16,7-1 10-16,4-11 1 15,2-7-7-15,7-4-21 16,-4-2-9-16,2 2-8 15,1 3-5-15,-2 3-7 16,-1 1-3-16,-2 2-9 16,-1 4-3-16,-4 6-5 15,-2 4-4-15,-3 8-65 16,-2 3 57-16</inkml:trace>
  <inkml:trace contextRef="#ctx0" brushRef="#br0" timeOffset="-200335.88">5947 12245 612 0,'46'3'254'0,"-46"-4"-164"16,-2 1-23-16,0 0-46 15,1 0-20-15,0 0-13 16,0 0 1-16,-3 2-10 15,-7 4 16-15</inkml:trace>
  <inkml:trace contextRef="#ctx0" brushRef="#br0" timeOffset="-199968.18">6072 12089 535 0,'5'0'227'0,"0"1"-117"16,0 2-7-16,1 4-13 15,-2 12-16-15,27 35-24 16,-22-20-6-16,0 13-5 0,0 1-3 16,-2-1-12-16,1-5-4 15,-5-17-10 1,0-6-14-16,4-16-176 0,-2-7 132 15</inkml:trace>
  <inkml:trace contextRef="#ctx0" brushRef="#br0" timeOffset="-199550.41">6270 12028 517 0,'6'-3'201'0,"-1"1"-101"16,-1 1 7-16,-2 2 14 15,-2-1-10-15,0 0-52 16,0 0-18-16,0 0-20 16,3 15-3-16,1 31-2 15,-4-20-4-15,-3 12 0 16,-1 4 0-16,1 9 0 15,0 4 1-15,2-8 2 16,1-5 4-16,5-11 15 16,4-10 9-16,8-11-19 15,4-6-31-15,9-12-60 16,1-5-17-16,3-9 13 0,-5-3 25 16,-5-7 37-16,-3-2 1 15,-13-7-7-15,-2-5-2 16,-16-8-4-16,-8 0-4 15,-12 2 3-15,-6 7 2 16,-3 17 14-16,-3 7-56 16,4 20 49-16</inkml:trace>
  <inkml:trace contextRef="#ctx0" brushRef="#br0" timeOffset="-197988.95">4305 13428 78 0,'3'-4'62'16,"-2"1"-6"-16,-1 1-9 15,0 1-32-15,0 0-14 0,0 0-3 16,0 0 2-1,0 0 29-15,0 0 33 0,0-4 43 16,1-2 16-16,0-1 23 16,1 0-6-16,-1 4-17 15,-1 2-15-15,0 1-58 16,0 0-27-16,0 0-31 16,-1 0-4-16,0 0 7 15,-10 6 6-15,-14 20 5 16,-26 42 2-16,23-20 2 15,4 5 1-15,11 0 3 16,-1 0 3-16,12-3 9 16,1 0 8-16,5-11 23 15,10-4 12-15,4-5 14 16,7-6 1-16,6-9-18 16,2-5-19-16,0-12-44 15,-2-7-16-15,-3-10-27 0,-2-6-1 16,-4-4 14-1,-5-2 4-15,-5 1 12 0,-4 1-1 16,-5 6-2-16,-3 3-3 16,-4 8-9-16,-5 3-5 15,-4 9-4-15,-3 3 2 16,-8 10 9-16,-2 7 7 16,-3 5 10-16,-3 3 6 0,2 1 3 15,3-3 2-15,8-8 5 16,3-1 0-16,10-11 12 15,-1-1 15-15,7-4 14 16,5-6 2-16,8-5-20 16,8-5-27-16,7-4-30 15,-1-1-3-15,1 3 7 16,-3 0 11-16,-5 7 12 16,-1 1-2-16,-6 2 1 15,-3 4-3-15,-4-2-10 16,-2 5-6-16,-1 0-9 15,-1 1 1-15,-2 0 1 16,0 0 2-16,0 0 2 16,0 8 1-16,0 15 8 0,3 28 6 15,-1-24 8 1,1 2 1-16,1-4 1 0,-1-2-1 16,-1-3-55-16,-1-7-135 15,0-6 128-15</inkml:trace>
  <inkml:trace contextRef="#ctx0" brushRef="#br0" timeOffset="-197521.51">4541 13719 482 0,'6'15'174'0,"-5"5"-127"15,2 1-16-15,-3 0 14 16,0-2 2-16,-1 0-6 16,1-3-13-16,0-1 10 15,2-2 16-15,1-8 36 16,-2-2 5-16,-1-3-32 16,0-1-19-16,0 0-50 15,0-13-11-15,5-40 2 0,-1 20 1 16,-3-5 9-1,3 2 3-15,0 0-3 0,-1 6-4 16,2 5-29 0,-3 3-7-16,5 6 8 0,-1 2 13 15,2 6 43-15,3 1 16 16,0 8 16-16,4 3-3 16,-1 7-4-16,1 5-5 0,2 6-15 15,1 4-2-15,0 7-12 16,-1-2-4-16,-6 1-4 15,-3-5-3-15,-2-3-3 16,-5-2-3-16,0-9-13 16,-1 0-24-16,-3-10-68 15,1-2-48-15,-3-6-154 16,2-5 193-16</inkml:trace>
  <inkml:trace contextRef="#ctx0" brushRef="#br0" timeOffset="-197339.68">4768 13621 249 0,'0'-4'129'0,"-3"6"-21"16,-4 4-42-16,-4 6-18 0,-4 5 4 15,-4-1 13 1,-1 6 4-16,-1 2-1 0,0-5-10 16,5 4-25-16,-1-6-8 15,5-8-3-15,7 0 1 16,-3-8-5-16,8-2-24 15,7-9 4-15</inkml:trace>
  <inkml:trace contextRef="#ctx0" brushRef="#br0" timeOffset="-196969.27">4879 13581 748 0,'4'2'288'0,"-1"0"-166"16,0 1-24-16,-3-3 0 15,0 0-8-15,0 0-43 16,2 7-17-16,1 11-16 15,3 29-3-15,-5-17 2 0,-1-1 7 16,3 0 10-16,1-2 5 16,3-11 4-16,-1-1 0 15,3-8 1-15,1-4-3 16,3-4-16-16,3-5-10 16,-1-5-18-16,2-4-9 15,1-3-8-15,-6 1-7 16,0-1-55-16,-2 4-74 0,-7 2 104 15</inkml:trace>
  <inkml:trace contextRef="#ctx0" brushRef="#br0" timeOffset="-196049.35">5172 13717 409 0,'-1'0'273'0,"0"0"44"15,0 0-55-15,0 0-34 16,0 0-29-16,0 0-64 16,0 0-30-16,0 0-49 15,0 5-23-15,1 5-33 16,0 2-4-16,-1 24-6 0,-2-26 0 15,1-3-47-15,1-5-28 16,1-7-79-16,0-6-55 16,3-11-180-16,1-3 250 15</inkml:trace>
  <inkml:trace contextRef="#ctx0" brushRef="#br0" timeOffset="-194852.22">5354 13308 572 0,'10'-27'258'0,"-3"22"-102"16,0 3-61-16,0 0 1 16,-1-1-15-16,-2 0-17 0,0 4-30 15,0 0-14-15,-2 4-19 16,-1 3-6-16,1 6-10 16,-2 2-1-16,-3 5 4 15,-1 1 1-15,-3-1 5 16,0 2 2-16,-1-5 4 15,1-2 3-15,3-4 9 16,0-5 10-16,7-4 26 16,3-3 7-16,5-5 9 15,4-3-5-15,7-4-16 16,1 0-9-16,4 0-17 16,0 1-6-16,-3-2-14 15,3 0-9-15,-10-4-60 16,0-2-69-16,-6-4 90 15</inkml:trace>
  <inkml:trace contextRef="#ctx0" brushRef="#br0" timeOffset="-194554.17">5534 13101 235 0,'9'0'205'0,"-2"2"4"0,-3 2 1 16,2 1-13-16,-4 3-62 16,5 4-25-16,-1 7-32 15,-4 3-6-15,-1 13-19 16,-2 5-10-16,-6 13-16 16,2 4-7-16,-1 6-7 15,1-1-2-15,3-6-2 16,1-4-1-16,0-14 1 15,2-7 0-15,2-13-3 16,3-6-16-16,-1-16-77 16,-5-10-82-16,2-24 101 15</inkml:trace>
  <inkml:trace contextRef="#ctx0" brushRef="#br0" timeOffset="-194314.91">5719 13183 695 0,'9'0'288'0,"2"3"-156"0,-5-1 14 15,1 2 16-15,-2 1-29 16,-1 0-39-16,-2 3-67 15,-1-2-19-15,-1-2-7 16,1 0-82-16,-1-4 61 16</inkml:trace>
  <inkml:trace contextRef="#ctx0" brushRef="#br0" timeOffset="-194137.35">5769 13419 1012 0,'2'0'364'0,"5"0"-291"0,-2-1-71 15,0-5-3-15,0-1-61 16,1-5 47-16</inkml:trace>
  <inkml:trace contextRef="#ctx0" brushRef="#br0" timeOffset="-193538.8">5881 13172 438 0,'30'19'214'0,"-24"-13"-40"16,-2 0 3-16,1 0 2 15,-3-3-17-15,1 1-48 16,0-3-21-16,-3-1-26 16,0-1-14-16,0 0-27 15,0 0-9-15,2-4-12 16,-1-15-1-16,29-26-1 15,-22 24 1-15,0 4 1 16,2 3 0-16,4 1 1 0,3 5-1 16,3 3 0-16,0 6-1 15,-3 5-5-15,0 3-4 16,0 9-8-16,2 4-3 16,-3 11-2-16,-4 5-1 15,-8 8 1-15,-4 4 0 16,-10 5-2-16,-2 1-1 0,-9 3-1 15,-7-4 2-15,-2-9 7 16,-2-4 2-16,5-21 6 16,2-9 2-16,4-15 7 15,5-10 5-15,8-13 9 16,6-1 4-16,8-5 1 16,4 3-1-16,6 7-4 15,3 4-5-15,7 14-17 16,4 3-9-16,2 9-13 15,3 6 1-15,-5 3 14 16,1-1 5-16,-6-4 8 16,-3-4 0-16,-6-11-19 15,-6-8-46-15,-3-11 43 16</inkml:trace>
  <inkml:trace contextRef="#ctx0" brushRef="#br0" timeOffset="-192973.25">6390 13080 295 0,'9'-10'173'15,"-2"1"-59"-15,-1 4 5 16,-2 0-9-16,-2 2-59 15,0 0-23-15,-3 2-29 16,0 0-10-16,0 0-7 16,0 0-4-16,0 0 4 15,-8-2 3-15,-8 1 11 16,-26 8 6-16,22 13 15 16,1 4 5-16,1 6 15 15,3 2 11-15,5 1 12 16,5 4 6-16,6-5-1 15,4-1-6-15,5-6-9 16,6-6-3-16,5-10-6 16,0-7-1-16,5-9-22 0,0-10-14 15,-5-10-16-15,1-4-7 16,-7-3-2-16,-5-1 1 16,-5 8-5-16,-2 4-5 15,-1 10-7-15,-1 8-8 16,2 5-9-16,-2 3 1 15,0-2 6-15,0 0 10 16,1 20 24-16,8 31 5 0,-6-19 8 16,3 1 2-16,-2 5 12 15,-4-2 7-15,5 6 21 16,-3 4 8-16,-2-2-2 16,6-1-7-16,-4-10-16 15,2-11-8-15,-3-16-104 16,-1-10 67-16</inkml:trace>
  <inkml:trace contextRef="#ctx0" brushRef="#br0" timeOffset="-121407.27">1706 15065 108 0,'2'-3'43'0,"-1"2"-29"0,-2-1-11 16,0 2-1-16,0 0 11 16,1 0 7-16,0 2 3 15,0 22-2-15,3 43-9 16,2-9-6-16,4 10-1 16,-3 21 6-16,1 9 12 15,-4 16 30-15,-3 4 3 16,1 7 12-16,1 0-5 15,0-10-19-15,4-6-1 0,-5-23-10 16,-3-13-7-16,1-21-9 16,1-11-6-16,-1-24-92 15,2-6 60-15</inkml:trace>
  <inkml:trace contextRef="#ctx0" brushRef="#br0" timeOffset="-117966.36">1729 15804 201 0,'0'0'96'0,"0"0"-25"16,0 0-3-16,0 0-2 16,0 0 1-16,0 0-9 15,0 0-8-15,0 0-15 16,0 0-4-16,5 0 3 15,-2 0 6-15,3-1 13 16,-1 0 4-16,1 0 1 16,8 0 8-16,31 3 13 15,-23 1 3-15,4 1-8 0,-5-1-12 16,1-1-18-16,0 1-5 16,1 1-5-16,0-1-1 15,3 3 3-15,-1-1 6 16,1 0 10-16,0 1 4 15,1 1-4-15,-2 0-1 16,4 0 1-16,-3-3 2 0,-4-3-6 16,2 0-6-16,3-1-17 15,0 1-6-15,3-1-2 16,2 1 3-16,-3-1 4 16,3 0-1-16,2 1-8 15,2 0-6-15,0 1-5 16,2 0-1-16,-1-1 3 15,-1-1-3-15,1 0-10 16,7 0-7-16,1 0-4 16,5 2 0-16,8 2 11 15,-5-1 4-15,5-1 5 16,4 3 1-16,-3 1-1 16,1-2 0-16,7 1-1 15,-1-4 0-15,6 2-1 16,2 0 1-16,-3 3 2 15,1 0 0-15,1-2 1 16,4 3 0-16,-1 1-1 16,4 2-1-16,-2 0 0 0,-2-1 0 15,3-4 0-15,3 1 1 16,2-3-2-16,-2-3 0 16,1 2-1-16,-6-4-3 15,5 2 1-15,3 0-1 16,0-2-1-16,3 6 2 15,-2-2 0-15,-5-1 1 0,3 0 1 16,2-2 1-16,-1 0-2 16,6 0-12-16,-2-1-18 15,3 0-1-15,2-5 7 16,1 0 20-16,-4 0 29 16,-1 2 8-16,-1 1-2 15,0 1-9-15,1 1-12 16,0-6-5-16,1 6-1 15,-3-6-1-15,5 3-2 16,-1 0-2-16,4-1-7 16,0 5 1-16,-1-3-6 15,4 4-3-15,4-3-10 16,2 0-3-16,2 0 10 16,4-2 6-16,3 2 11 15,0-1 1-15,2 2-2 0,-5 0-1 16,3 1 5-16,-1 0 0 15,3 1 0-15,0 1 1 16,1 2-7-16,1 0-1 16,1 1 1-16,-3-2-1 15,3 1 16-15,-1-1 0 16,0-2 2-16,1-3-1 0,0-1-7 16,-6-1 0-16,6 1-4 15,0 2 0-15,-4 1 0 16,5-1 1-16,-6 2 0 15,-1 2 1-15,-1 0 0 16,3 3-1-16,-3-3 0 16,0 1 1-16,1-1 6 15,0-2 5-15,1 1 14 16,1-1-1-16,-1 1 2 16,-4-3 0-16,-1 3-9 15,-6 1 2-15,-4-1-6 16,-2 1-3-16,-3-2-7 15,3 0-6-15,-4-4-11 16,0 0-5-16,-4-3-9 0,3-1-2 16,-1 0 1-16,5 0 1 15,-1 0 7-15,-2 1 5 16,4 1 7-16,-1 2 2 16,-1 2 3-16,-3 2 0 15,-2 2 3-15,2-1 0 16,1 1 0-16,2-1-3 15,-5-1 0-15,-1 1 1 16,-6 0 2-16,0 3 2 0,-3 1 1 16,-8-2-3-16,-6 1 0 15,-3-1-1-15,-5-2 0 16,0 1 1-16,-3-2 0 16,0 1 0-16,-2 0 0 15,-3 0 1-15,-6 0 0 16,-2-1-1-16,-7-2-2 15,1-1-2-15,-5-2-2 16,-3-4-1-16,-3 1-8 16,-1 2-1-16,-8-1-2 15,2 4 1-15,-3-2 7 16,-5 0 4-16,3 1 0 16,-5-1-1-16,0 3 1 0,4 0 2 15,-1 1 4-15,0 0 0 16,-3 0 2-16,-4-1 1 15,1 2-2-15,-3 0 0 16,-2 0-1-16,0 0-1 16,0 0-2-16,0 0-1 15,0 0 0-15,0 0-1 16,0 0-3-16,0 0 0 16,0 0 0-16,0 0-1 0,0 0 2 15,0 0 2-15,0 0 4 16,0 0 1-16,0 0 0 15,0 0 0-15,0 0 0 16,0 0 0-16,0 0-1 16,0 0-2-16,0 0-5 15,0 0-3-15,0 0-6 16,0 0-2-16,0 0 2 16,0 0 3-16,0 0 5 15,0 0 4-15,0 0 3 16,0 0 1-16,0 0 1 15,0 0 1-15,0 0-1 16,0 0 0-16,0 0 1 16,0 0 0-16,0 0 0 15,0 0 0-15,0 0-1 0,0 0 0 16,0 0 0 0,0 0-1-16,0 0 1 0,0 1 0 15,0-1 3-15,0 0 1 16,0 0 1-16,0 0-1 15,0 0-2-15,0 0 0 16,0 0 1-16,0 0-2 16,0 0 0-16,0 0-1 0,0 0-1 15,0 0 0-15,0 1 1 16,0-1 0-16,0 1 2 16,0 0-1-16,0 0-1 15,0-1-1-15,0 0-2 16,0 0 1-16,3 1-1 15,3 1 0-15,0 1-3 16,2 0-2-16,-1 1-5 16,1 0-3-16,23 24 3 15,-27-22 3-15,3-2 5 16,-3-1 4-16,2 1 1 16,-1 1-1-16,0 0 1 15,0 3-1-15,-1-1 0 16,0 0 1-16,1 0 1 15,-2-2 0-15,0-1 0 16,1 0 1-16,-1-2-1 0,0-1 2 16,-3-1 1-16,0 0 1 15,0 0 0-15,0 0-2 16,0-1-7-16,0 0-3 16,0 0-6-16,4-6-2 15,0-13-3-15,25-27-2 16,-23 19-1-16,0-2-1 15,0-10 1-15,2-4 2 0,-2-9 7 16,-1-4 3-16,1-4 6 16,-2-3 1-16,0 3 0 15,-1-1-1-15,-3 4 0 16,-1 5-1-16,-3 9-46 16,-2 7-27-16,-1 12-47 15,1 10-17-15,-1 6 22 16,1 6 22-16,3 5 51 15,-2 5 17-15,0 10 46 16,0 1 15-16,-1 15 19 16,-1 4 8-16,-1 15-8 15,0 9-9-15,-1 19-18 16,1 11-7-16,2 20-8 16,0 7 2-16,6 9 1 0,3 2 1 15,5-2 0-15,1-3-4 16,2-17-1-16,0-13 18 15,-4-29-18-15</inkml:trace>
  <inkml:trace contextRef="#ctx0" brushRef="#br0" timeOffset="-116285.04">5918 16693 468 0,'0'0'171'16,"0"0"-141"-16,0 0 1 16,0 0 6-16,0-1-10 0,2-1-8 15,6-4-2 1,3-12 3-16,25-28 5 0,-21 28 14 15,1-3 7-15,-1 5 10 16,2 4 6-16,0 4 7 16,0 2-3-16,0 5 9 15,0 2-13-15,0 7-34 16,-1 2-17-16,-2 11-50 16,-5 4-12-16,-9 11-11 15,-6 7 5-15,-16 16 37 16,-2 5 20-16,-11 6 31 15,-4-2 4-15,-3-11-17 16,-2-9-9-16,6-19-16 16,6-12-3-16,7-16 2 15,6-5 6-15,10-13 34 16,5-6 18-16,10-11 19 0,9-2 4 16,12-4-9-16,4 5-5 15,5 7-2-15,1 9-1 16,-3 8-7-16,-2 5 8 15,-4 6-10-15,-4 2-9 16,0 6-17-16,-7 1-19 16,-6-3-39-16,-2 0-43 15,-5-6-164-15,-1-6 156 0</inkml:trace>
  <inkml:trace contextRef="#ctx0" brushRef="#br0" timeOffset="-116025.45">6414 16448 711 0,'2'22'214'0,"-3"14"-249"16,-5 9 18-16,-2 9 41 0,-4 6 16 15,0 4 8-15,0 1-6 16,2-8-14-16,3-9-1 16,3-16 5-16,3-6 8 15,1-15-6-15,3-3-76 16,2-10 35-16</inkml:trace>
  <inkml:trace contextRef="#ctx0" brushRef="#br0" timeOffset="-115536.33">6571 16566 1093 0,'14'-2'362'15,"-3"-1"-365"-15,0-2-25 16,1 0-8-16,-8 0-9 15,-1 0-2-15,-7 4-12 16,1-1-21-16,-1 2-38 16,3 0-2-16,0 0 25 15,-5 10 26-15,1 14 54 16,-36 35 15-16,25-26 15 16,5-5 12-16,5-6 22 15,4-7 18-15,3-6 32 0,6-1 8 16,3-5-5-16,2 1-18 15,6-1-45-15,-1-5-29 16,8 1-19-16,-2-5-4 16,3 1 7-16,0 1 14 15,-2 4 5-15,-2 0 1 16,-4 4-11-16,-2 2-11 16,-6 8-25-16,-3 6-14 0,-9 6-14 15,-2 6-1-15,-11 6 12 16,-3-1 11-16,-8 1 17 15,-6-3 5-15,2-12-1 16,0-3-6-16,4-15-3 16,7-5 6-16,0-13 10 15,7-9-46-15,10-13 47 16</inkml:trace>
  <inkml:trace contextRef="#ctx0" brushRef="#br0" timeOffset="-115281.95">6920 16368 871 0,'14'0'310'15,"-8"0"-268"-15,-5 0-20 16,-1 0-80-16,-5 0-42 15,5 0-50-15,-23 10 9 0,-49 31 75 16,15-13 29-16,-11 1 41 16,3-5 12-16,9-12 3 15,8-4-177-15,13-10 121 16</inkml:trace>
  <inkml:trace contextRef="#ctx0" brushRef="#br0" timeOffset="-113537.71">7319 16655 898 0,'0'0'313'0,"1"0"-276"0,1 5-34 15,6 8-11-15,9 27 0 16,-22-16 1-16,0 2 4 15,-2 4 3-15,0 1 3 16,2 1 4-16,2-4 4 16,6-1 18-16,2-6 16 0,6-8 31 15,4-1 10-15,6-7-1 16,2-4-15-16,7-8-42 16,0-5-22-16,-2-12-36 15,0-3-11-15,-4-8-10 16,-4-6 1-16,-6-1-29 15,-3 0-33-15,-4 9-47 16,-2 7-1-16,-3 11-70 16,3 7 150-16,-5 8-146 15,-3 7-1-15,1 11 195 16,-1 7 122-16,1 13 132 16,-1 4 4-16,5 9-39 15,-2 4-26-15,5 8-51 16,3 5-19-16,1 5-15 15,-1 0-10-15,-4-6-17 16,-2 2-4-16,-9-11-25 0,-3-3-9 16,-5-14-16-16,0-10-13 15,-1-16-28-15,-1-8-11 16,-1-17-5-16,2-9 9 16,2-23 38-16,5-14 20 15,10-13 22-15,4-7 4 16,13 0 1-16,8 5-3 0,2 10-3 15,7 9-1 1,0 11-5-16,-2 7-4 0,-5 7-46 16,-5 5-84-16,-7 7 74 15</inkml:trace>
  <inkml:trace contextRef="#ctx0" brushRef="#br0" timeOffset="-113222.13">7775 16730 962 0,'7'0'349'0,"-1"1"-293"15,-2 1-34-15,1 8-11 16,-3 15-22-16,25 32-9 15,-27-24 7-15,1-2 9 16,0-8 22-16,-1-11 8 16,0-6 4-16,0-6-4 15,-1-9-17-15,0-4-4 16,1-18 0-16,3-6 4 16,2-11 10-16,0-2 0 0,5 7-11 15,1 8-22-15,2 11-128 16,4 5 99-16</inkml:trace>
  <inkml:trace contextRef="#ctx0" brushRef="#br0" timeOffset="-112809.51">8162 16682 861 0,'17'-5'312'0,"-4"-4"-275"0,-3-5-23 16,-4-4-38-16,-3 1-12 15,-3 4-1-15,-3 1-2 16,-5 8-13 0,-1 3-12-16,-6 9-10 0,-3 6 8 15,-6 8 31-15,-1 4 20 16,3-1 23-16,5 0 14 15,8-3 30-15,6-3 20 0,7-3 25 16,4-3-2-16,6-1-18 16,0-3-23-16,4 1-48 15,3 1-21-15,1-1-30 16,1 4-5-16,-1-3 2 16,-5 0 7-16,-2 1 0 15,-5 0-1-15,-8 6-2 16,-1-1 0-16,-10 0-4 15,-3-2-3-15,-4-4 2 16,-4-4 5-16,-5-4 30 16</inkml:trace>
  <inkml:trace contextRef="#ctx0" brushRef="#br0" timeOffset="-106493.41">15268 18152 745 0,'9'0'167'0,"5"0"-222"16,8 0-42-16,1 0 9 16,-4 3 95-16,2-1 4 15,-3-1-1-15,4 0 6 16,5 1 15-16,1-3 5 16,5-2-2-16,1 1-6 15,5-3-13-15,0 4 3 16,3 1 18-16,-2 0 9 0,5 0 8 15,2-4-5-15,8 0-19 16,5 1-10-16,12-3-14 16,4 2-3-16,6-2-2 15,8 0 0-15,1 0 0 16,2 2 0-16,5-1 2 16,-2-1 0-16,0 5 0 15,4-2 2-15,-1 4-1 16,2 0 2-16,2-1 6 15,-2 1 7-15,-1 4 10 16,7-3 5-16,2 2 10 16,0 1 2-16,3-3 16 15,-2 2 3-15,4 0-2 16,0-1-4-16,3-1-15 16,0 0-4-16,-2 1-6 0,-7-1-2 15,1 2-2-15,-4 4 0 16,0 0 5-16,4 0 1 15,-2 4-1-15,5-2 0 16,-4 0-10-16,2-3-6 16,-1 2-9-16,0-5-4 15,8 0-3-15,4 1-1 16,10-5 0-16,2-2 0 0,2 1 0 16,0-2 0-16,-10 3 0 15,-2 3 0-15,-2 1-1 16,-1 1-2-16,12-3 1 15,0 0 0-15,1 0 1 16,1-1 1-16,-5 1 0 16,0-2 0-16,-4 1-1 15,4 0-2-15,4-2 1 16,2 1-1-16,3-2-6 16,3 0-1-16,-7-5-1 15,0 1 0-15,-2 0 3 16,-4-1 1-16,7 0-2 15,-2 0 0-15,3-1-4 16,1 2-1-16,9 1-25 0,8 1-3 16,5 0 5-16,5 0 3 15,-17 1 33-15,-17 1 12 16,-21 4 12-16,-11-1 1 16,-5 2 2-16,1-1-7 15,4-1-9-15,-2 4-2 16,3-1-7-16,1 1-2 15,1-1 1-15,1-2-1 16,-1-2 0-16,-1-3 0 0,-4 0 1 16,-2 0 0-16,-5 3 2 15,-8 3 1-15,-1 2 10 16,-3 1 5-16,-4 2 8 16,2 0 0-16,-3 0-6 15,1-3-5-15,3-1-8 16,2-1-3-16,2-3-4 15,3 1-1-15,0-1 1 16,-1 0-1-16,-2 0 1 16,-2 1 1-16,-1 0 0 15,-3-1-1-15,5 1-2 16,2 1-1-16,5-3 0 16,5-3 1-16,-3-2 1 15,0 0 0-15,0 0 1 16,-7 3-1-16,10-4 0 15,-1-1 0-15,-1-1 0 0,7-2 0 16,-7 6-1-16,-1-1-1 16,6 1-3-16,-1-3-1 15,9-4 0-15,-1 0 1 16,0-3-1-16,2 0-4 16,-7 1-11-16,0 1-3 0,-9 7 2 15,-7 4 7-15,-10 2 14 16,-6 5 2-16,-8 2 1 15,-2 0 0-15,-3 4-2 16,-2-1 0-16,-2-3 1 16,-1 3 0-16,-3-3 2 15,-3 0-2-15,-6 1 1 16,-1 1-1-16,-5-2 0 16,1-2-2-16,-7 1-9 15,-1-2-4-15,-4 4-4 16,-7 0-1-16,-3 1-5 15,-2-4 3-15,-2-3 1 16,0-1 2-16,0-2 6 16,-3 1-3-16,0-1-15 15,0 0-12-15,0 0-28 16,0 0-4-16,0 0 8 16,0 0 10-16,1-15 29 15,2-30 6-15,0 17 4 0,0-4 1 16,0-7 3-16,2-5 2 15,-3-8 5-15,1-2 2 16,-4-3 4-16,1 3 1 16,2 5 3-16,-3 3 0 0,6 12 3 15,-5 2-1-15,0 9 3 16,6 4 2-16,-4 9 6 16,2 5 15-16,-1 5 47 15,-3 3 11-15,3 5 3 16,1 7-14-16,2 10-53 15,-1 4-15-15,-3 15-11 16,-2 5 0-16,-2 13 0 16,0 9 1-16,-4 5-1 15,1 3 0-15,1-3 2 16,-1-5 2-16,5-16 3 16,1-10-1-16,0-20-7 15,2-9-78-15,-3-18 57 16</inkml:trace>
  <inkml:trace contextRef="#ctx0" brushRef="#br0" timeOffset="-105470.15">15171 17718 1561 0,'39'33'435'0,"-31"-30"-601"16,-6 1-14-16,3-2 60 0,0-1 88 15,-2 3 96-15,1-2-17 16,1 2-42-16,-3 3 13 15,3 1 10-15,-2 5-1 16,-3 11-7-16,-1 7-17 16,-2 20-8-16,-3 7 6 15,1 11 27-15,-4 4 14 16,0-4 23-16,7-4 2 16,0-11-9-16,4-11-8 15,2-18-34-15,-4-8-38 0,5-17-161 16,1-12 125-16</inkml:trace>
  <inkml:trace contextRef="#ctx0" brushRef="#br0" timeOffset="-103805.05">20827 18483 520 0,'7'43'163'0,"-7"-41"-174"16,0 0 7-16,0-2 14 16,0 0-3-16,-1-1-5 15,0 0-2-15,1 0 25 16,0 0 15-16,1-5 19 15,5-11 1-15,19-27-11 16,-9 25-3-16,5 5 11 16,1 3 13-16,0 6 25 15,-1 0 7-15,2 4-6 16,-2 1-14-16,1 2-32 16,-1 2-12-16,-2 1-19 15,-2 1-4-15,-1 4-7 16,-3 2-7-16,-6 4-19 0,-2 2-15 15,-9 6-25-15,-6 2-4 16,-10 11 8 0,-7 4 9-16,-13 5 16 0,-6 5 7 15,-8-7 9-15,-6-3 5 16,4-9 7-16,4-9 2 16,11-14 6-16,5-7 0 15,14-12 5-15,5-7 3 16,10-3 4-16,4-1 5 15,6 5 7-15,4 4 6 0,-1 2 10 16,2 3 6-16,2 3 6 16,2 4-1-16,5 1-9 15,5 0-6-15,4 4-14 16,3-5-6-16,8 5-7 16,5 2-5-16,5-5-4 15,2 6 0-15,2-6-3 16,2 1 0-16,-2-1-4 15,0-4-4-15,-5-2-30 16,-4-10-73-16,-1-6 74 16</inkml:trace>
  <inkml:trace contextRef="#ctx0" brushRef="#br0" timeOffset="-103493.4">21514 18421 634 0,'5'1'299'0,"-3"0"-80"16,-2 0-209-16,-1-1-51 15,0 0-9-15,0 0 6 16,0 0 5-16,0 0 21 15,0 0 12-15,-11 7 8 16,-10 16 3-16,-35 38 0 16,25-19 2-16,-1 6 4 15,3 0 2-15,12-7 12 16,8-5 7-16,10-14 13 16,4-3 4-16,6-12-34 15,-1-5-45-15,1-7 17 16</inkml:trace>
  <inkml:trace contextRef="#ctx0" brushRef="#br0" timeOffset="-102859.04">21826 18418 709 0,'5'0'223'0,"-2"-2"-235"15,0-1-23-15,-3 2 12 16,0 0 11-16,0 0 1 15,0 0-2-15,0 0-7 16,0 0-2-16,-1 0 1 16,0 0 3-16,0 0 11 15,-12 0 7-15,-13 2 14 16,-29 16 5-16,27-1 8 16,1 0 6-16,8-1 16 15,4-2 10-15,8-6 18 16,2-1 2-16,5-1-11 15,4-2-8-15,5 3-23 0,5-1-8 16,9 1-9-16,-2 1-4 16,2 1-4-16,2-2-1 15,-4 4-2-15,-1-1 0 16,1 1-1-16,-3 1-2 16,-2-4-4-16,-2 1-2 0,-6 1-7 15,4-1-3-15,-6 5-7 16,-2-1-3-16,-4 3-11 15,-6 4-5-15,-8-1-2 16,-4 4-1-16,-8 5 10 16,-3-1 5-16,-3-2 8 15,-1-4 3-15,8-13-5 16,2-4-5-16,10-9-7 16,4-4-2-16,4-3-10 15,2 1-54-15,3 3 68 16</inkml:trace>
  <inkml:trace contextRef="#ctx0" brushRef="#br0" timeOffset="-102528.58">22193 18358 724 0,'7'2'255'0,"-2"2"-204"0,-3 0-74 16,-2-1-18-16,-4 0-23 16,3-3 2-16,-4 1 19 15,-21 6 16-15,-38 9 27 16,19-11 0-16,-6 1-5 15,-3 1 0-15,-4 4 5 16,2 1 2-16,4 0 7 16,3 1 4-16,16-8 4 15,7-2 0-15,12-4-10 16</inkml:trace>
  <inkml:trace contextRef="#ctx0" brushRef="#br0" timeOffset="-100345.93">22281 18667 758 0,'4'2'255'0,"0"-1"-199"16,-1-2-97-16,-3 0-2 15,0 0 22-15,0 0 3 0,0 0-4 16,0 0-3 0,0 0 0-16,1-1 2 0,2-5 4 15,-1 2 0-15,1 1 1 16,-2 1-2-16,0 0-3 15,0 0 0-15,-1 2 3 16,0 0 6-16,0 0 12 16,-1 0 3-16,0 1 6 15,-1 4 1-15,-11 20 1 16,-23 22 4-16,27-25 7 16,3 2 13-16,4-2 40 15,3 1 23-15,5-7 14 16,4-1 8-16,7-8-42 15,6-5-22-15,10-5-22 16,4-4-11-16,0-5 13 16,0 1 1-16,-7-3-1 15,-3 2-11-15,1-3-18 16,-5 0-5-16,5 3-5 0,-5-1 0 16,-4 1-1-16,-2 0-1 15,-4 0 0-15,-1 2 0 16,-6 5 3-16,-2 0 2 15,-1 6-4-15,-2 0-3 16,0 1-9-16,-1-1-7 16,-1 0-8-16,-1 3 0 15,0 21 6-15,-42 28 5 0,21-19 14 16,-1 3 2-16,1 5 6 16,5-1 1-16,-1 4 1 15,2 2-1-15,2-5 1 16,0-6-1-16</inkml:trace>
  <inkml:trace contextRef="#ctx0" brushRef="#br0" timeOffset="-100182.22">22331 18971 1255 0,'35'-51'27'16,"1"5"-2"-16,-1 7 0 0,-1 7-1 15,-3 6-4-15,0 5-3 16,-1 8-28-16,-1 0-53 16,-9 5 43-16</inkml:trace>
  <inkml:trace contextRef="#ctx0" brushRef="#br0" timeOffset="-99691.66">22776 18664 617 0,'6'11'302'0,"-2"-7"-66"15,0 2-196-15,-2-1-47 16,1 0 2-16,-2 1-3 16,0-1-5-16,-1 3-3 0,0 2 0 15,-2-1 7-15,0 3 2 16,-1 0 6-16,0 0 4 15,1-3 17-15,-1-2 15 16,2-2 37-16,1-5 4 16,0-1-19-16,0 0-11 15,0 0-31-15,7-14-7 0,23-37 10 16,-11 27-1 0,2 0 2-16,3 1 5 0,-1 5 5 15,3 0 2-15,-4 6-1 16,0 5-18-16,3 3-41 15,1 1-13-15,0 2-67 16,1 1-40-16,-4-1 103 16</inkml:trace>
  <inkml:trace contextRef="#ctx0" brushRef="#br0" timeOffset="-99212.04">23347 18501 886 0,'9'1'274'16,"-8"0"-338"-16,-1-1-33 15,-1-2-4-15,0 2 20 16,0-1 45-16,0 1-1 15,-10 0 1-15,-9 2 4 0,-29 9 11 16,23 0 8-16,-1 2 16 16,0 6 8-16,6 3 48 15,4-6 33-15,10 1 65 16,3 0 18-16,4-8-26 16,4 2-28-16,2-1-67 15,5-3-28-15,3 3-34 16,0 3-11-16,4-6-30 15,-2 1-9-15,-1 0-5 16,1 1 3-16,-4 4 26 16,-4 0 14-16,-3 3 4 15,-4-4-7-15,-6 3-15 16,-2 3-4-16,-9 1 10 16,-2-1 10-16,-5 1 15 15,-3-6 4-15,-4-8-2 16,-1-4-5-16,-4-13-1 15,1-5-70-15,0-8 62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sv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11”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55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17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3C7485-A07C-43D1-88D8-22CAAC86EB93}"/>
                  </a:ext>
                </a:extLst>
              </p14:cNvPr>
              <p14:cNvContentPartPr/>
              <p14:nvPr/>
            </p14:nvContentPartPr>
            <p14:xfrm>
              <a:off x="156595" y="1247301"/>
              <a:ext cx="11815272" cy="5401149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3C7485-A07C-43D1-88D8-22CAAC86EB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236" y="1237940"/>
                <a:ext cx="11833991" cy="5419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8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formation of the nation clearly reveals that it’s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greatness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will not come from within but from within and without.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Abraham &amp; Sarah attempted to produce the nation by his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Rebekah thought that God’s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election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dependent upon her.</a:t>
            </a:r>
            <a:endParaRPr lang="en-US" sz="28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18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1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Jacob was riddled with a lack of understanding, so much so, the day of wrath is identified at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“the time of Jacob’s trouble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228594" marR="0" lvl="0" indent="-228594" algn="l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patriarch’s moved with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envy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sold one of their own.</a:t>
            </a:r>
          </a:p>
          <a:p>
            <a:pPr marL="228594" marR="0" lvl="0" indent="-228594" algn="l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God will </a:t>
            </a:r>
            <a:r>
              <a:rPr lang="en-US" sz="3600" u="sng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magnify</a:t>
            </a:r>
            <a:r>
              <a:rPr lang="en-US" sz="3600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sanctify</a:t>
            </a:r>
            <a:r>
              <a:rPr lang="en-US" sz="3600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Himself for Israel to be great.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18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8DA889-6A91-4920-BBF1-A9F3F820CC49}"/>
                  </a:ext>
                </a:extLst>
              </p14:cNvPr>
              <p14:cNvContentPartPr/>
              <p14:nvPr/>
            </p14:nvContentPartPr>
            <p14:xfrm>
              <a:off x="1150920" y="2861640"/>
              <a:ext cx="232560" cy="50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8DA889-6A91-4920-BBF1-A9F3F820CC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560" y="2852280"/>
                <a:ext cx="25128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694769-1752-4DDF-8A04-F57C290AE2FE}"/>
                  </a:ext>
                </a:extLst>
              </p14:cNvPr>
              <p14:cNvContentPartPr/>
              <p14:nvPr/>
            </p14:nvContentPartPr>
            <p14:xfrm>
              <a:off x="299520" y="414720"/>
              <a:ext cx="11401920" cy="643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694769-1752-4DDF-8A04-F57C290AE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60" y="405360"/>
                <a:ext cx="11420640" cy="64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59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1066</Words>
  <Application>Microsoft Office PowerPoint</Application>
  <PresentationFormat>Widescreen</PresentationFormat>
  <Paragraphs>338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17 Notes Review </vt:lpstr>
      <vt:lpstr> Prophecy 101 | Lesson 18 Notes </vt:lpstr>
      <vt:lpstr> Prophecy 101 | Lesson 18 Notes </vt:lpstr>
      <vt:lpstr>PowerPoint Presentation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22</cp:revision>
  <dcterms:created xsi:type="dcterms:W3CDTF">2021-06-24T16:01:06Z</dcterms:created>
  <dcterms:modified xsi:type="dcterms:W3CDTF">2021-11-11T17:45:15Z</dcterms:modified>
</cp:coreProperties>
</file>