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41" r:id="rId3"/>
    <p:sldId id="438" r:id="rId4"/>
    <p:sldId id="442" r:id="rId5"/>
    <p:sldId id="439" r:id="rId6"/>
    <p:sldId id="4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4CB69-B9FB-4614-8E51-7BEE772E330C}" v="114" dt="2021-07-01T19:44:50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D954CB69-B9FB-4614-8E51-7BEE772E330C}"/>
    <pc:docChg chg="custSel addSld delSld modSld">
      <pc:chgData name="Josh Strelecki" userId="d2e862aa4b45894a" providerId="LiveId" clId="{D954CB69-B9FB-4614-8E51-7BEE772E330C}" dt="2021-07-01T19:44:50.271" v="139" actId="27636"/>
      <pc:docMkLst>
        <pc:docMk/>
      </pc:docMkLst>
      <pc:sldChg chg="modSp mod">
        <pc:chgData name="Josh Strelecki" userId="d2e862aa4b45894a" providerId="LiveId" clId="{D954CB69-B9FB-4614-8E51-7BEE772E330C}" dt="2021-07-01T18:36:42.698" v="6" actId="1076"/>
        <pc:sldMkLst>
          <pc:docMk/>
          <pc:sldMk cId="250900934" sldId="436"/>
        </pc:sldMkLst>
        <pc:spChg chg="mod">
          <ac:chgData name="Josh Strelecki" userId="d2e862aa4b45894a" providerId="LiveId" clId="{D954CB69-B9FB-4614-8E51-7BEE772E330C}" dt="2021-07-01T18:36:30.759" v="2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D954CB69-B9FB-4614-8E51-7BEE772E330C}" dt="2021-07-01T18:36:42.698" v="6" actId="1076"/>
          <ac:spMkLst>
            <pc:docMk/>
            <pc:sldMk cId="250900934" sldId="436"/>
            <ac:spMk id="11" creationId="{4842FA30-1AB9-498C-BB58-3AFD6F597534}"/>
          </ac:spMkLst>
        </pc:spChg>
      </pc:sldChg>
      <pc:sldChg chg="del">
        <pc:chgData name="Josh Strelecki" userId="d2e862aa4b45894a" providerId="LiveId" clId="{D954CB69-B9FB-4614-8E51-7BEE772E330C}" dt="2021-07-01T18:36:17.703" v="0" actId="47"/>
        <pc:sldMkLst>
          <pc:docMk/>
          <pc:sldMk cId="805257271" sldId="437"/>
        </pc:sldMkLst>
      </pc:sldChg>
      <pc:sldChg chg="addSp modSp mod">
        <pc:chgData name="Josh Strelecki" userId="d2e862aa4b45894a" providerId="LiveId" clId="{D954CB69-B9FB-4614-8E51-7BEE772E330C}" dt="2021-07-01T18:37:15.178" v="23" actId="20577"/>
        <pc:sldMkLst>
          <pc:docMk/>
          <pc:sldMk cId="3401847437" sldId="438"/>
        </pc:sldMkLst>
        <pc:spChg chg="mod">
          <ac:chgData name="Josh Strelecki" userId="d2e862aa4b45894a" providerId="LiveId" clId="{D954CB69-B9FB-4614-8E51-7BEE772E330C}" dt="2021-07-01T18:37:06.689" v="19" actId="1076"/>
          <ac:spMkLst>
            <pc:docMk/>
            <pc:sldMk cId="3401847437" sldId="438"/>
            <ac:spMk id="3" creationId="{74D7E653-0B8B-43FB-88DE-F85C50392C63}"/>
          </ac:spMkLst>
        </pc:spChg>
        <pc:spChg chg="add mod">
          <ac:chgData name="Josh Strelecki" userId="d2e862aa4b45894a" providerId="LiveId" clId="{D954CB69-B9FB-4614-8E51-7BEE772E330C}" dt="2021-07-01T18:37:15.178" v="23" actId="20577"/>
          <ac:spMkLst>
            <pc:docMk/>
            <pc:sldMk cId="3401847437" sldId="438"/>
            <ac:spMk id="4" creationId="{746EC7F8-EE82-4513-996D-747CDA7874EA}"/>
          </ac:spMkLst>
        </pc:spChg>
      </pc:sldChg>
      <pc:sldChg chg="modSp mod">
        <pc:chgData name="Josh Strelecki" userId="d2e862aa4b45894a" providerId="LiveId" clId="{D954CB69-B9FB-4614-8E51-7BEE772E330C}" dt="2021-07-01T18:36:55.444" v="17" actId="27636"/>
        <pc:sldMkLst>
          <pc:docMk/>
          <pc:sldMk cId="742362374" sldId="441"/>
        </pc:sldMkLst>
        <pc:spChg chg="mod">
          <ac:chgData name="Josh Strelecki" userId="d2e862aa4b45894a" providerId="LiveId" clId="{D954CB69-B9FB-4614-8E51-7BEE772E330C}" dt="2021-07-01T18:36:55.444" v="17" actId="27636"/>
          <ac:spMkLst>
            <pc:docMk/>
            <pc:sldMk cId="742362374" sldId="441"/>
            <ac:spMk id="2" creationId="{F0900FA1-E7B8-4892-A292-F70F0DF3FD7E}"/>
          </ac:spMkLst>
        </pc:spChg>
      </pc:sldChg>
      <pc:sldChg chg="modSp add mod modAnim">
        <pc:chgData name="Josh Strelecki" userId="d2e862aa4b45894a" providerId="LiveId" clId="{D954CB69-B9FB-4614-8E51-7BEE772E330C}" dt="2021-07-01T19:44:50.271" v="139" actId="27636"/>
        <pc:sldMkLst>
          <pc:docMk/>
          <pc:sldMk cId="4042716013" sldId="442"/>
        </pc:sldMkLst>
        <pc:spChg chg="mod">
          <ac:chgData name="Josh Strelecki" userId="d2e862aa4b45894a" providerId="LiveId" clId="{D954CB69-B9FB-4614-8E51-7BEE772E330C}" dt="2021-07-01T19:44:50.271" v="139" actId="27636"/>
          <ac:spMkLst>
            <pc:docMk/>
            <pc:sldMk cId="4042716013" sldId="442"/>
            <ac:spMk id="3" creationId="{74D7E653-0B8B-43FB-88DE-F85C50392C63}"/>
          </ac:spMkLst>
        </pc:spChg>
      </pc:sldChg>
    </pc:docChg>
  </pc:docChgLst>
  <pc:docChgLst>
    <pc:chgData name="Josh Strelecki" userId="d2e862aa4b45894a" providerId="LiveId" clId="{4E537DE7-15D5-42BD-B223-75F7A59BF428}"/>
    <pc:docChg chg="custSel modSld">
      <pc:chgData name="Josh Strelecki" userId="d2e862aa4b45894a" providerId="LiveId" clId="{4E537DE7-15D5-42BD-B223-75F7A59BF428}" dt="2021-06-24T16:20:13.124" v="420" actId="115"/>
      <pc:docMkLst>
        <pc:docMk/>
      </pc:docMkLst>
      <pc:sldChg chg="modSp mod modTransition modAnim">
        <pc:chgData name="Josh Strelecki" userId="d2e862aa4b45894a" providerId="LiveId" clId="{4E537DE7-15D5-42BD-B223-75F7A59BF428}" dt="2021-06-24T16:16:33.666" v="180"/>
        <pc:sldMkLst>
          <pc:docMk/>
          <pc:sldMk cId="805257271" sldId="437"/>
        </pc:sldMkLst>
        <pc:spChg chg="mod">
          <ac:chgData name="Josh Strelecki" userId="d2e862aa4b45894a" providerId="LiveId" clId="{4E537DE7-15D5-42BD-B223-75F7A59BF428}" dt="2021-06-24T16:15:15.859" v="173" actId="115"/>
          <ac:spMkLst>
            <pc:docMk/>
            <pc:sldMk cId="805257271" sldId="437"/>
            <ac:spMk id="3" creationId="{74D7E653-0B8B-43FB-88DE-F85C50392C63}"/>
          </ac:spMkLst>
        </pc:spChg>
      </pc:sldChg>
      <pc:sldChg chg="modSp mod modAnim">
        <pc:chgData name="Josh Strelecki" userId="d2e862aa4b45894a" providerId="LiveId" clId="{4E537DE7-15D5-42BD-B223-75F7A59BF428}" dt="2021-06-24T16:20:13.124" v="420" actId="115"/>
        <pc:sldMkLst>
          <pc:docMk/>
          <pc:sldMk cId="3401847437" sldId="438"/>
        </pc:sldMkLst>
        <pc:spChg chg="mod">
          <ac:chgData name="Josh Strelecki" userId="d2e862aa4b45894a" providerId="LiveId" clId="{4E537DE7-15D5-42BD-B223-75F7A59BF428}" dt="2021-06-24T16:20:13.124" v="420" actId="115"/>
          <ac:spMkLst>
            <pc:docMk/>
            <pc:sldMk cId="3401847437" sldId="438"/>
            <ac:spMk id="3" creationId="{74D7E653-0B8B-43FB-88DE-F85C50392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860800" y="4553635"/>
            <a:ext cx="491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“The End of Prophecy”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0FA1-E7B8-4892-A292-F70F0DF3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365125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 Notes |Review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518407"/>
            <a:ext cx="11593585" cy="508372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difference between “prophecy” and “prophesy”?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prophesy is to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utter/speak 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 God.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words may or may not have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fulfillment.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false prophet could perform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miracles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it was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the people were to focus 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God comprises all God’s prophesyings today.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definition of “prophecy”?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the declaration of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one prophesying, they do have future fulfillment.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God’s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essence/omniscience/immutability 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is evidenced by prophecy.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939567"/>
            <a:ext cx="11593585" cy="6056852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know about “prophecy”?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different than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mystery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prophetic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mysteries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all about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and His Kingdom on Earth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subject(s) of prophecy?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reconciliation of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reconciliation is through God’s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kingdom is vested in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kingdom will be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everlasting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Christ came to the earth, it was to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confirm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made unto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fathers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1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939566"/>
            <a:ext cx="11593585" cy="6056852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end of prophecy?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 ends of prophecy.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end of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world takes place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thousand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years before the end of death.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will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restitute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things, and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refreshing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shall come from His presence.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His government.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new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heavens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 new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wherein dwelleth righteousness.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full destruction of every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enemy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last of which is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1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033" y="4440982"/>
            <a:ext cx="0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638</Words>
  <Application>Microsoft Office PowerPoint</Application>
  <PresentationFormat>Widescreen</PresentationFormat>
  <Paragraphs>149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Symbol</vt:lpstr>
      <vt:lpstr>1_Office Theme</vt:lpstr>
      <vt:lpstr>PROPHECY 101</vt:lpstr>
      <vt:lpstr>Prophecy 101 | Lesson 1 Notes |Review  </vt:lpstr>
      <vt:lpstr>Prophecy 101 | Lesson 2 Notes </vt:lpstr>
      <vt:lpstr>Prophecy 101 | Lesson 2 Notes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2</cp:revision>
  <dcterms:created xsi:type="dcterms:W3CDTF">2021-06-24T16:01:06Z</dcterms:created>
  <dcterms:modified xsi:type="dcterms:W3CDTF">2021-07-01T19:45:09Z</dcterms:modified>
</cp:coreProperties>
</file>