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41" r:id="rId3"/>
    <p:sldId id="438" r:id="rId4"/>
    <p:sldId id="442" r:id="rId5"/>
    <p:sldId id="439" r:id="rId6"/>
    <p:sldId id="4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4CB69-B9FB-4614-8E51-7BEE772E330C}" v="114" dt="2021-07-01T19:44:50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860800" y="4553635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“The End of Prophecy”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0FA1-E7B8-4892-A292-F70F0DF3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365125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 Notes |Review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518407"/>
            <a:ext cx="11593585" cy="508372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difference between “prophecy” and “prophesy”?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prophesy is to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utter/speak 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 God.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words may or may not have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fulfillment.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false prophet could perform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miracles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it was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the people were to focus 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God comprises all God’s prophesyings today.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definition of “prophecy”?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the declaration of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one prophesying, they do have future fulfillment.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God’s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essence/omniscience/immutability 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 evidenced by prophecy.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939567"/>
            <a:ext cx="11593585" cy="6056852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know about “prophecy”?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different than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mystery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prophetic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mysteries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is all about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and His Kingdom on 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subject(s) of prophecy?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reconciliation of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reconciliation is through God’s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is vested in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kingdom will be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everlasting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Christ came to the earth, it was to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made unto the </a:t>
            </a:r>
            <a:r>
              <a:rPr lang="en-US" sz="18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fathers</a:t>
            </a:r>
            <a:r>
              <a:rPr lang="en-U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939566"/>
            <a:ext cx="11593585" cy="605685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end of prophecy?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ends of prophecy.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end of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the world takes place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thousand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years before the end of death.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will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restitute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things, and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refreshing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shall come from His presence.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government.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heavens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new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wherein dwelleth righteousness.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 of prophecy sees to the full destruction of every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enemy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last of which is </a:t>
            </a:r>
            <a:r>
              <a:rPr lang="en-US" sz="2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274841"/>
            <a:ext cx="11144075" cy="1329451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033" y="4440982"/>
            <a:ext cx="0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638</Words>
  <Application>Microsoft Office PowerPoint</Application>
  <PresentationFormat>Widescreen</PresentationFormat>
  <Paragraphs>149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Symbol</vt:lpstr>
      <vt:lpstr>1_Office Theme</vt:lpstr>
      <vt:lpstr>PROPHECY 101</vt:lpstr>
      <vt:lpstr>Prophecy 101 | Lesson 1 Notes |Review  </vt:lpstr>
      <vt:lpstr>Prophecy 101 | Lesson 2 Notes </vt:lpstr>
      <vt:lpstr>Prophecy 101 | Lesson 2 Notes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3</cp:revision>
  <dcterms:created xsi:type="dcterms:W3CDTF">2021-06-24T16:01:06Z</dcterms:created>
  <dcterms:modified xsi:type="dcterms:W3CDTF">2021-07-01T19:48:07Z</dcterms:modified>
</cp:coreProperties>
</file>